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4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6780D-BA12-4B02-8EC9-8B725494BDB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35E516-759A-450E-A88B-FB4C809471A1}">
      <dgm:prSet phldrT="[Texto]"/>
      <dgm:spPr/>
      <dgm:t>
        <a:bodyPr/>
        <a:lstStyle/>
        <a:p>
          <a:r>
            <a:rPr lang="es-EC" dirty="0"/>
            <a:t>Programar en Android </a:t>
          </a:r>
          <a:r>
            <a:rPr lang="es-EC" dirty="0" smtClean="0"/>
            <a:t>Studio y </a:t>
          </a:r>
          <a:r>
            <a:rPr lang="es-EC" dirty="0"/>
            <a:t>Arduino. Crear la base de datos en Firebase</a:t>
          </a:r>
          <a:endParaRPr lang="en-US" dirty="0"/>
        </a:p>
      </dgm:t>
    </dgm:pt>
    <dgm:pt modelId="{A8B88759-95D5-47D6-9FE1-4D6D5580C1EA}" type="parTrans" cxnId="{3CE1847C-40EC-4FA8-B991-0E7BE64F5A10}">
      <dgm:prSet/>
      <dgm:spPr/>
      <dgm:t>
        <a:bodyPr/>
        <a:lstStyle/>
        <a:p>
          <a:endParaRPr lang="en-US"/>
        </a:p>
      </dgm:t>
    </dgm:pt>
    <dgm:pt modelId="{6E6D7D80-0EAD-402E-B0C5-70F7113C3C50}" type="sibTrans" cxnId="{3CE1847C-40EC-4FA8-B991-0E7BE64F5A10}">
      <dgm:prSet/>
      <dgm:spPr/>
      <dgm:t>
        <a:bodyPr/>
        <a:lstStyle/>
        <a:p>
          <a:endParaRPr lang="en-US"/>
        </a:p>
      </dgm:t>
    </dgm:pt>
    <dgm:pt modelId="{1D40E20B-6E19-4FAF-B66E-DB67A97A639D}">
      <dgm:prSet phldrT="[Texto]"/>
      <dgm:spPr/>
      <dgm:t>
        <a:bodyPr/>
        <a:lstStyle/>
        <a:p>
          <a:r>
            <a:rPr lang="es-EC" dirty="0"/>
            <a:t>Paso 1</a:t>
          </a:r>
          <a:endParaRPr lang="en-US" dirty="0"/>
        </a:p>
      </dgm:t>
    </dgm:pt>
    <dgm:pt modelId="{827C84F1-FF8A-47D0-B461-DFBBA8EA580B}" type="parTrans" cxnId="{C8810B7F-023C-432E-8AD8-7C7B7F3E94B0}">
      <dgm:prSet/>
      <dgm:spPr/>
      <dgm:t>
        <a:bodyPr/>
        <a:lstStyle/>
        <a:p>
          <a:endParaRPr lang="en-US"/>
        </a:p>
      </dgm:t>
    </dgm:pt>
    <dgm:pt modelId="{BA4EDD4B-2750-400F-81DB-AA2F2ADDE1C6}" type="sibTrans" cxnId="{C8810B7F-023C-432E-8AD8-7C7B7F3E94B0}">
      <dgm:prSet/>
      <dgm:spPr/>
      <dgm:t>
        <a:bodyPr/>
        <a:lstStyle/>
        <a:p>
          <a:endParaRPr lang="en-US"/>
        </a:p>
      </dgm:t>
    </dgm:pt>
    <dgm:pt modelId="{0AA017E9-CA6C-4DC9-87CB-82F366E0C231}">
      <dgm:prSet phldrT="[Texto]"/>
      <dgm:spPr/>
      <dgm:t>
        <a:bodyPr/>
        <a:lstStyle/>
        <a:p>
          <a:r>
            <a:rPr lang="es-EC" dirty="0"/>
            <a:t>Instalar los componentes electrónicos y comprobar si los códigos compilan correctamente </a:t>
          </a:r>
          <a:endParaRPr lang="en-US" dirty="0"/>
        </a:p>
      </dgm:t>
    </dgm:pt>
    <dgm:pt modelId="{4D5C3D74-7D6E-462B-B6C9-4A92120096E4}" type="parTrans" cxnId="{367C53D3-D0DB-4EC5-9044-15DDB69D2194}">
      <dgm:prSet/>
      <dgm:spPr/>
      <dgm:t>
        <a:bodyPr/>
        <a:lstStyle/>
        <a:p>
          <a:endParaRPr lang="en-US"/>
        </a:p>
      </dgm:t>
    </dgm:pt>
    <dgm:pt modelId="{BDA5D08B-E028-4EDA-9E47-31A9DE0719D1}" type="sibTrans" cxnId="{367C53D3-D0DB-4EC5-9044-15DDB69D2194}">
      <dgm:prSet/>
      <dgm:spPr/>
      <dgm:t>
        <a:bodyPr/>
        <a:lstStyle/>
        <a:p>
          <a:endParaRPr lang="en-US"/>
        </a:p>
      </dgm:t>
    </dgm:pt>
    <dgm:pt modelId="{D5148757-3606-4063-8CE3-9E6AE74D59FE}">
      <dgm:prSet phldrT="[Texto]"/>
      <dgm:spPr/>
      <dgm:t>
        <a:bodyPr/>
        <a:lstStyle/>
        <a:p>
          <a:r>
            <a:rPr lang="es-EC" dirty="0"/>
            <a:t>Paso 2</a:t>
          </a:r>
          <a:endParaRPr lang="en-US" dirty="0"/>
        </a:p>
      </dgm:t>
    </dgm:pt>
    <dgm:pt modelId="{DE1A7A4B-A90D-416A-9002-72062EC16A38}" type="parTrans" cxnId="{C2DF1487-7C75-4A17-9A52-BE44D3DDE265}">
      <dgm:prSet/>
      <dgm:spPr/>
      <dgm:t>
        <a:bodyPr/>
        <a:lstStyle/>
        <a:p>
          <a:endParaRPr lang="en-US"/>
        </a:p>
      </dgm:t>
    </dgm:pt>
    <dgm:pt modelId="{9DB7F90F-400B-47B7-9773-B182A69EA1E2}" type="sibTrans" cxnId="{C2DF1487-7C75-4A17-9A52-BE44D3DDE265}">
      <dgm:prSet/>
      <dgm:spPr/>
      <dgm:t>
        <a:bodyPr/>
        <a:lstStyle/>
        <a:p>
          <a:endParaRPr lang="en-US"/>
        </a:p>
      </dgm:t>
    </dgm:pt>
    <dgm:pt modelId="{57FD83D2-1C66-4881-A0F6-2D18A4BD2FD3}">
      <dgm:prSet phldrT="[Texto]"/>
      <dgm:spPr/>
      <dgm:t>
        <a:bodyPr/>
        <a:lstStyle/>
        <a:p>
          <a:r>
            <a:rPr lang="es-EC" dirty="0"/>
            <a:t>Instalar la aplicación en un celular móvil y confirmar la funcionalidad del programa.</a:t>
          </a:r>
          <a:endParaRPr lang="en-US" dirty="0"/>
        </a:p>
      </dgm:t>
    </dgm:pt>
    <dgm:pt modelId="{8E240BB3-5090-4241-BA56-A8A72848CF35}" type="parTrans" cxnId="{22AEA843-96C8-489B-B8C4-A770D4F5DE76}">
      <dgm:prSet/>
      <dgm:spPr/>
      <dgm:t>
        <a:bodyPr/>
        <a:lstStyle/>
        <a:p>
          <a:endParaRPr lang="en-US"/>
        </a:p>
      </dgm:t>
    </dgm:pt>
    <dgm:pt modelId="{B839A1CF-624D-4BF5-A281-CDF1874D7D85}" type="sibTrans" cxnId="{22AEA843-96C8-489B-B8C4-A770D4F5DE76}">
      <dgm:prSet/>
      <dgm:spPr/>
      <dgm:t>
        <a:bodyPr/>
        <a:lstStyle/>
        <a:p>
          <a:endParaRPr lang="en-US"/>
        </a:p>
      </dgm:t>
    </dgm:pt>
    <dgm:pt modelId="{9AD355DC-422B-4C4D-8E34-5B16FABAAB6C}">
      <dgm:prSet phldrT="[Texto]" custT="1"/>
      <dgm:spPr/>
      <dgm:t>
        <a:bodyPr/>
        <a:lstStyle/>
        <a:p>
          <a:r>
            <a:rPr lang="es-EC" sz="1600" dirty="0"/>
            <a:t>Paso 3</a:t>
          </a:r>
          <a:endParaRPr lang="en-US" sz="1600" dirty="0"/>
        </a:p>
      </dgm:t>
    </dgm:pt>
    <dgm:pt modelId="{53BCE5F7-4A7C-496A-87E2-AC86E04EE9FC}" type="parTrans" cxnId="{4804C3BE-09FC-4888-8E21-A57CB9786B31}">
      <dgm:prSet/>
      <dgm:spPr/>
      <dgm:t>
        <a:bodyPr/>
        <a:lstStyle/>
        <a:p>
          <a:endParaRPr lang="en-US"/>
        </a:p>
      </dgm:t>
    </dgm:pt>
    <dgm:pt modelId="{7B692C19-A881-404F-B6DE-BC13BD746C6A}" type="sibTrans" cxnId="{4804C3BE-09FC-4888-8E21-A57CB9786B31}">
      <dgm:prSet/>
      <dgm:spPr/>
      <dgm:t>
        <a:bodyPr/>
        <a:lstStyle/>
        <a:p>
          <a:endParaRPr lang="en-US"/>
        </a:p>
      </dgm:t>
    </dgm:pt>
    <dgm:pt modelId="{1D7437BB-89B7-4F02-9339-3CDB2C14AF3F}" type="pres">
      <dgm:prSet presAssocID="{D296780D-BA12-4B02-8EC9-8B725494BDB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06EBE130-1842-47FA-828C-163D75A2203D}" type="pres">
      <dgm:prSet presAssocID="{4235E516-759A-450E-A88B-FB4C809471A1}" presName="composite" presStyleCnt="0"/>
      <dgm:spPr/>
    </dgm:pt>
    <dgm:pt modelId="{6EAD81B4-B801-4E2A-B019-E97031AA24F2}" type="pres">
      <dgm:prSet presAssocID="{4235E516-759A-450E-A88B-FB4C809471A1}" presName="bentUpArrow1" presStyleLbl="alignImgPlace1" presStyleIdx="0" presStyleCnt="2"/>
      <dgm:spPr/>
    </dgm:pt>
    <dgm:pt modelId="{FCF62E81-4193-4B1C-A2C7-9F6981BFA70E}" type="pres">
      <dgm:prSet presAssocID="{4235E516-759A-450E-A88B-FB4C809471A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327A5A-85BA-4A7A-8F07-B2F95DA00050}" type="pres">
      <dgm:prSet presAssocID="{4235E516-759A-450E-A88B-FB4C809471A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15091B0-184F-4D32-84F8-F5D0E1BC2C70}" type="pres">
      <dgm:prSet presAssocID="{6E6D7D80-0EAD-402E-B0C5-70F7113C3C50}" presName="sibTrans" presStyleCnt="0"/>
      <dgm:spPr/>
    </dgm:pt>
    <dgm:pt modelId="{063FB0A4-2AEE-493B-A506-0FDD6E3D9F07}" type="pres">
      <dgm:prSet presAssocID="{0AA017E9-CA6C-4DC9-87CB-82F366E0C231}" presName="composite" presStyleCnt="0"/>
      <dgm:spPr/>
    </dgm:pt>
    <dgm:pt modelId="{075F7669-ABDF-44EC-922B-04E0C4F6D80D}" type="pres">
      <dgm:prSet presAssocID="{0AA017E9-CA6C-4DC9-87CB-82F366E0C231}" presName="bentUpArrow1" presStyleLbl="alignImgPlace1" presStyleIdx="1" presStyleCnt="2"/>
      <dgm:spPr/>
    </dgm:pt>
    <dgm:pt modelId="{E888FF0D-FF4F-4EEF-BE5A-FD26F1409FF2}" type="pres">
      <dgm:prSet presAssocID="{0AA017E9-CA6C-4DC9-87CB-82F366E0C2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B1E6741-1D14-4343-96C5-6B66ED74FA04}" type="pres">
      <dgm:prSet presAssocID="{0AA017E9-CA6C-4DC9-87CB-82F366E0C23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4B72344-A11F-496E-8EBB-4A2F68118B8B}" type="pres">
      <dgm:prSet presAssocID="{BDA5D08B-E028-4EDA-9E47-31A9DE0719D1}" presName="sibTrans" presStyleCnt="0"/>
      <dgm:spPr/>
    </dgm:pt>
    <dgm:pt modelId="{294B39FF-2F34-4787-B312-6E4C06CAB618}" type="pres">
      <dgm:prSet presAssocID="{57FD83D2-1C66-4881-A0F6-2D18A4BD2FD3}" presName="composite" presStyleCnt="0"/>
      <dgm:spPr/>
    </dgm:pt>
    <dgm:pt modelId="{43143B35-1808-4007-BBA6-CA226B755221}" type="pres">
      <dgm:prSet presAssocID="{57FD83D2-1C66-4881-A0F6-2D18A4BD2FD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49B9B1A-F5BE-4DB3-B84A-86B9C193B771}" type="pres">
      <dgm:prSet presAssocID="{57FD83D2-1C66-4881-A0F6-2D18A4BD2FD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2F2AD16F-E0F0-4682-B760-D243CC7D6303}" type="presOf" srcId="{57FD83D2-1C66-4881-A0F6-2D18A4BD2FD3}" destId="{43143B35-1808-4007-BBA6-CA226B755221}" srcOrd="0" destOrd="0" presId="urn:microsoft.com/office/officeart/2005/8/layout/StepDownProcess"/>
    <dgm:cxn modelId="{0D92E6F0-9CDD-498D-BF2B-4B438E512D4E}" type="presOf" srcId="{1D40E20B-6E19-4FAF-B66E-DB67A97A639D}" destId="{C4327A5A-85BA-4A7A-8F07-B2F95DA00050}" srcOrd="0" destOrd="0" presId="urn:microsoft.com/office/officeart/2005/8/layout/StepDownProcess"/>
    <dgm:cxn modelId="{7B8546FD-DBAD-4F72-8F2A-A5E9C04C6AFD}" type="presOf" srcId="{D296780D-BA12-4B02-8EC9-8B725494BDB7}" destId="{1D7437BB-89B7-4F02-9339-3CDB2C14AF3F}" srcOrd="0" destOrd="0" presId="urn:microsoft.com/office/officeart/2005/8/layout/StepDownProcess"/>
    <dgm:cxn modelId="{C8810B7F-023C-432E-8AD8-7C7B7F3E94B0}" srcId="{4235E516-759A-450E-A88B-FB4C809471A1}" destId="{1D40E20B-6E19-4FAF-B66E-DB67A97A639D}" srcOrd="0" destOrd="0" parTransId="{827C84F1-FF8A-47D0-B461-DFBBA8EA580B}" sibTransId="{BA4EDD4B-2750-400F-81DB-AA2F2ADDE1C6}"/>
    <dgm:cxn modelId="{4804C3BE-09FC-4888-8E21-A57CB9786B31}" srcId="{57FD83D2-1C66-4881-A0F6-2D18A4BD2FD3}" destId="{9AD355DC-422B-4C4D-8E34-5B16FABAAB6C}" srcOrd="0" destOrd="0" parTransId="{53BCE5F7-4A7C-496A-87E2-AC86E04EE9FC}" sibTransId="{7B692C19-A881-404F-B6DE-BC13BD746C6A}"/>
    <dgm:cxn modelId="{515C9C85-F5BD-4DEE-A119-81CF94831D8F}" type="presOf" srcId="{4235E516-759A-450E-A88B-FB4C809471A1}" destId="{FCF62E81-4193-4B1C-A2C7-9F6981BFA70E}" srcOrd="0" destOrd="0" presId="urn:microsoft.com/office/officeart/2005/8/layout/StepDownProcess"/>
    <dgm:cxn modelId="{3CE1847C-40EC-4FA8-B991-0E7BE64F5A10}" srcId="{D296780D-BA12-4B02-8EC9-8B725494BDB7}" destId="{4235E516-759A-450E-A88B-FB4C809471A1}" srcOrd="0" destOrd="0" parTransId="{A8B88759-95D5-47D6-9FE1-4D6D5580C1EA}" sibTransId="{6E6D7D80-0EAD-402E-B0C5-70F7113C3C50}"/>
    <dgm:cxn modelId="{367C53D3-D0DB-4EC5-9044-15DDB69D2194}" srcId="{D296780D-BA12-4B02-8EC9-8B725494BDB7}" destId="{0AA017E9-CA6C-4DC9-87CB-82F366E0C231}" srcOrd="1" destOrd="0" parTransId="{4D5C3D74-7D6E-462B-B6C9-4A92120096E4}" sibTransId="{BDA5D08B-E028-4EDA-9E47-31A9DE0719D1}"/>
    <dgm:cxn modelId="{22AEA843-96C8-489B-B8C4-A770D4F5DE76}" srcId="{D296780D-BA12-4B02-8EC9-8B725494BDB7}" destId="{57FD83D2-1C66-4881-A0F6-2D18A4BD2FD3}" srcOrd="2" destOrd="0" parTransId="{8E240BB3-5090-4241-BA56-A8A72848CF35}" sibTransId="{B839A1CF-624D-4BF5-A281-CDF1874D7D85}"/>
    <dgm:cxn modelId="{EC9A08F3-DDDC-4EA1-B168-6578BEAAC108}" type="presOf" srcId="{0AA017E9-CA6C-4DC9-87CB-82F366E0C231}" destId="{E888FF0D-FF4F-4EEF-BE5A-FD26F1409FF2}" srcOrd="0" destOrd="0" presId="urn:microsoft.com/office/officeart/2005/8/layout/StepDownProcess"/>
    <dgm:cxn modelId="{C2DF1487-7C75-4A17-9A52-BE44D3DDE265}" srcId="{0AA017E9-CA6C-4DC9-87CB-82F366E0C231}" destId="{D5148757-3606-4063-8CE3-9E6AE74D59FE}" srcOrd="0" destOrd="0" parTransId="{DE1A7A4B-A90D-416A-9002-72062EC16A38}" sibTransId="{9DB7F90F-400B-47B7-9773-B182A69EA1E2}"/>
    <dgm:cxn modelId="{65EBFFC9-FAA3-49F6-9FB7-9B8A7A786DA7}" type="presOf" srcId="{D5148757-3606-4063-8CE3-9E6AE74D59FE}" destId="{4B1E6741-1D14-4343-96C5-6B66ED74FA04}" srcOrd="0" destOrd="0" presId="urn:microsoft.com/office/officeart/2005/8/layout/StepDownProcess"/>
    <dgm:cxn modelId="{9DCEA299-2C6E-4AE1-AC3C-9BEAF8731184}" type="presOf" srcId="{9AD355DC-422B-4C4D-8E34-5B16FABAAB6C}" destId="{749B9B1A-F5BE-4DB3-B84A-86B9C193B771}" srcOrd="0" destOrd="0" presId="urn:microsoft.com/office/officeart/2005/8/layout/StepDownProcess"/>
    <dgm:cxn modelId="{2A756EB7-1DAC-40F5-A907-6CC1F74088D6}" type="presParOf" srcId="{1D7437BB-89B7-4F02-9339-3CDB2C14AF3F}" destId="{06EBE130-1842-47FA-828C-163D75A2203D}" srcOrd="0" destOrd="0" presId="urn:microsoft.com/office/officeart/2005/8/layout/StepDownProcess"/>
    <dgm:cxn modelId="{F1B382E0-71CD-4E93-AD9C-A5AEEF0F3402}" type="presParOf" srcId="{06EBE130-1842-47FA-828C-163D75A2203D}" destId="{6EAD81B4-B801-4E2A-B019-E97031AA24F2}" srcOrd="0" destOrd="0" presId="urn:microsoft.com/office/officeart/2005/8/layout/StepDownProcess"/>
    <dgm:cxn modelId="{03E965FC-CE40-423D-B007-5C1EF6226355}" type="presParOf" srcId="{06EBE130-1842-47FA-828C-163D75A2203D}" destId="{FCF62E81-4193-4B1C-A2C7-9F6981BFA70E}" srcOrd="1" destOrd="0" presId="urn:microsoft.com/office/officeart/2005/8/layout/StepDownProcess"/>
    <dgm:cxn modelId="{DC5BE805-B340-4C3C-A4E8-8EC2DE093C22}" type="presParOf" srcId="{06EBE130-1842-47FA-828C-163D75A2203D}" destId="{C4327A5A-85BA-4A7A-8F07-B2F95DA00050}" srcOrd="2" destOrd="0" presId="urn:microsoft.com/office/officeart/2005/8/layout/StepDownProcess"/>
    <dgm:cxn modelId="{FAC78973-0584-4017-8585-B9347A5E5C85}" type="presParOf" srcId="{1D7437BB-89B7-4F02-9339-3CDB2C14AF3F}" destId="{215091B0-184F-4D32-84F8-F5D0E1BC2C70}" srcOrd="1" destOrd="0" presId="urn:microsoft.com/office/officeart/2005/8/layout/StepDownProcess"/>
    <dgm:cxn modelId="{8C2D2EF8-535B-4DC6-8990-6FD4E8AB3FFA}" type="presParOf" srcId="{1D7437BB-89B7-4F02-9339-3CDB2C14AF3F}" destId="{063FB0A4-2AEE-493B-A506-0FDD6E3D9F07}" srcOrd="2" destOrd="0" presId="urn:microsoft.com/office/officeart/2005/8/layout/StepDownProcess"/>
    <dgm:cxn modelId="{6D954FE1-C046-4FB8-AA00-933EC048E87A}" type="presParOf" srcId="{063FB0A4-2AEE-493B-A506-0FDD6E3D9F07}" destId="{075F7669-ABDF-44EC-922B-04E0C4F6D80D}" srcOrd="0" destOrd="0" presId="urn:microsoft.com/office/officeart/2005/8/layout/StepDownProcess"/>
    <dgm:cxn modelId="{EF375ADE-BE49-4DBD-9FC7-F5A1BA00305E}" type="presParOf" srcId="{063FB0A4-2AEE-493B-A506-0FDD6E3D9F07}" destId="{E888FF0D-FF4F-4EEF-BE5A-FD26F1409FF2}" srcOrd="1" destOrd="0" presId="urn:microsoft.com/office/officeart/2005/8/layout/StepDownProcess"/>
    <dgm:cxn modelId="{9AA47F22-CD16-403A-995D-89C7A39E7C78}" type="presParOf" srcId="{063FB0A4-2AEE-493B-A506-0FDD6E3D9F07}" destId="{4B1E6741-1D14-4343-96C5-6B66ED74FA04}" srcOrd="2" destOrd="0" presId="urn:microsoft.com/office/officeart/2005/8/layout/StepDownProcess"/>
    <dgm:cxn modelId="{B3AC69AE-8E15-4BA8-BA43-DC1CA09760E5}" type="presParOf" srcId="{1D7437BB-89B7-4F02-9339-3CDB2C14AF3F}" destId="{D4B72344-A11F-496E-8EBB-4A2F68118B8B}" srcOrd="3" destOrd="0" presId="urn:microsoft.com/office/officeart/2005/8/layout/StepDownProcess"/>
    <dgm:cxn modelId="{FC714345-D888-46B7-AA7D-C4D758BADCD4}" type="presParOf" srcId="{1D7437BB-89B7-4F02-9339-3CDB2C14AF3F}" destId="{294B39FF-2F34-4787-B312-6E4C06CAB618}" srcOrd="4" destOrd="0" presId="urn:microsoft.com/office/officeart/2005/8/layout/StepDownProcess"/>
    <dgm:cxn modelId="{521E0B26-8E5E-4EA9-A4B6-5101E89ABBCB}" type="presParOf" srcId="{294B39FF-2F34-4787-B312-6E4C06CAB618}" destId="{43143B35-1808-4007-BBA6-CA226B755221}" srcOrd="0" destOrd="0" presId="urn:microsoft.com/office/officeart/2005/8/layout/StepDownProcess"/>
    <dgm:cxn modelId="{1F324284-4A78-4835-8C3D-89D95FC011B4}" type="presParOf" srcId="{294B39FF-2F34-4787-B312-6E4C06CAB618}" destId="{749B9B1A-F5BE-4DB3-B84A-86B9C193B77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F02A6-F7C1-48EC-9D2E-F5B91A1A3F8E}" type="doc">
      <dgm:prSet loTypeId="urn:microsoft.com/office/officeart/2005/8/layout/pList2" loCatId="list" qsTypeId="urn:microsoft.com/office/officeart/2005/8/quickstyle/simple1" qsCatId="simple" csTypeId="urn:microsoft.com/office/officeart/2005/8/colors/colorful3" csCatId="colorful" phldr="1"/>
      <dgm:spPr/>
    </dgm:pt>
    <dgm:pt modelId="{0B38298E-06CD-48BE-BF3A-9B5ECA9C1313}">
      <dgm:prSet phldrT="[Texto]"/>
      <dgm:spPr/>
      <dgm:t>
        <a:bodyPr/>
        <a:lstStyle/>
        <a:p>
          <a:r>
            <a:rPr lang="es-EC" dirty="0" err="1" smtClean="0"/>
            <a:t>Arduino</a:t>
          </a:r>
          <a:r>
            <a:rPr lang="es-EC" dirty="0" smtClean="0"/>
            <a:t> Mega</a:t>
          </a:r>
          <a:endParaRPr lang="en-US" dirty="0"/>
        </a:p>
      </dgm:t>
    </dgm:pt>
    <dgm:pt modelId="{41972B24-2596-481A-A3EB-6F832D328652}" type="parTrans" cxnId="{957A57A0-D568-49D7-8D5D-5DE15B6778F8}">
      <dgm:prSet/>
      <dgm:spPr/>
      <dgm:t>
        <a:bodyPr/>
        <a:lstStyle/>
        <a:p>
          <a:endParaRPr lang="en-US"/>
        </a:p>
      </dgm:t>
    </dgm:pt>
    <dgm:pt modelId="{CE4168BB-6FF5-421C-B762-6AA9928A1273}" type="sibTrans" cxnId="{957A57A0-D568-49D7-8D5D-5DE15B6778F8}">
      <dgm:prSet/>
      <dgm:spPr/>
      <dgm:t>
        <a:bodyPr/>
        <a:lstStyle/>
        <a:p>
          <a:endParaRPr lang="en-US"/>
        </a:p>
      </dgm:t>
    </dgm:pt>
    <dgm:pt modelId="{1AC68CC8-FB64-4E07-AD79-7FB8C7F6B0FE}">
      <dgm:prSet phldrT="[Texto]"/>
      <dgm:spPr/>
      <dgm:t>
        <a:bodyPr/>
        <a:lstStyle/>
        <a:p>
          <a:r>
            <a:rPr lang="es-EC" dirty="0"/>
            <a:t>Celda de carga</a:t>
          </a:r>
          <a:endParaRPr lang="en-US" dirty="0"/>
        </a:p>
      </dgm:t>
    </dgm:pt>
    <dgm:pt modelId="{0809CF15-7F0D-402F-8C6B-431E36C9A0D3}" type="parTrans" cxnId="{4ADC8B6D-3F78-4656-B5C7-046838A027B4}">
      <dgm:prSet/>
      <dgm:spPr/>
      <dgm:t>
        <a:bodyPr/>
        <a:lstStyle/>
        <a:p>
          <a:endParaRPr lang="en-US"/>
        </a:p>
      </dgm:t>
    </dgm:pt>
    <dgm:pt modelId="{6ABEF71D-C952-4E67-8AEF-955F5995863D}" type="sibTrans" cxnId="{4ADC8B6D-3F78-4656-B5C7-046838A027B4}">
      <dgm:prSet/>
      <dgm:spPr/>
      <dgm:t>
        <a:bodyPr/>
        <a:lstStyle/>
        <a:p>
          <a:endParaRPr lang="en-US"/>
        </a:p>
      </dgm:t>
    </dgm:pt>
    <dgm:pt modelId="{506A00B3-4CBD-475D-942D-CE1BB617714F}">
      <dgm:prSet phldrT="[Texto]"/>
      <dgm:spPr/>
      <dgm:t>
        <a:bodyPr/>
        <a:lstStyle/>
        <a:p>
          <a:r>
            <a:rPr lang="es-EC" dirty="0" err="1"/>
            <a:t>Nodemcu</a:t>
          </a:r>
          <a:r>
            <a:rPr lang="es-EC" dirty="0"/>
            <a:t> 8266</a:t>
          </a:r>
          <a:endParaRPr lang="en-US" dirty="0"/>
        </a:p>
      </dgm:t>
    </dgm:pt>
    <dgm:pt modelId="{27247B4C-4D65-4FD1-A880-6FB5DED2EC41}" type="parTrans" cxnId="{95423D30-3D35-450C-8F86-F588363B2239}">
      <dgm:prSet/>
      <dgm:spPr/>
      <dgm:t>
        <a:bodyPr/>
        <a:lstStyle/>
        <a:p>
          <a:endParaRPr lang="en-US"/>
        </a:p>
      </dgm:t>
    </dgm:pt>
    <dgm:pt modelId="{02C9F485-683B-4FCF-9603-7E0C4F9C61E4}" type="sibTrans" cxnId="{95423D30-3D35-450C-8F86-F588363B2239}">
      <dgm:prSet/>
      <dgm:spPr/>
      <dgm:t>
        <a:bodyPr/>
        <a:lstStyle/>
        <a:p>
          <a:endParaRPr lang="en-US"/>
        </a:p>
      </dgm:t>
    </dgm:pt>
    <dgm:pt modelId="{AF57951B-8D61-41C3-AFAD-83A1AD453E0A}">
      <dgm:prSet/>
      <dgm:spPr/>
      <dgm:t>
        <a:bodyPr/>
        <a:lstStyle/>
        <a:p>
          <a:r>
            <a:rPr lang="es-EC" dirty="0"/>
            <a:t>Modulo HX711</a:t>
          </a:r>
          <a:endParaRPr lang="en-US" dirty="0"/>
        </a:p>
      </dgm:t>
    </dgm:pt>
    <dgm:pt modelId="{A159B9E2-1F2B-40E3-ACF9-3938A283150A}" type="parTrans" cxnId="{7B4188D7-AECF-4598-9BC8-0A1CCBEBA0FE}">
      <dgm:prSet/>
      <dgm:spPr/>
      <dgm:t>
        <a:bodyPr/>
        <a:lstStyle/>
        <a:p>
          <a:endParaRPr lang="en-US"/>
        </a:p>
      </dgm:t>
    </dgm:pt>
    <dgm:pt modelId="{42B3B984-0F1B-4004-BB67-37DB1FA037D1}" type="sibTrans" cxnId="{7B4188D7-AECF-4598-9BC8-0A1CCBEBA0FE}">
      <dgm:prSet/>
      <dgm:spPr/>
      <dgm:t>
        <a:bodyPr/>
        <a:lstStyle/>
        <a:p>
          <a:endParaRPr lang="en-US"/>
        </a:p>
      </dgm:t>
    </dgm:pt>
    <dgm:pt modelId="{193A4454-65E1-438B-A747-719875F53673}" type="pres">
      <dgm:prSet presAssocID="{033F02A6-F7C1-48EC-9D2E-F5B91A1A3F8E}" presName="Name0" presStyleCnt="0">
        <dgm:presLayoutVars>
          <dgm:dir/>
          <dgm:resizeHandles val="exact"/>
        </dgm:presLayoutVars>
      </dgm:prSet>
      <dgm:spPr/>
    </dgm:pt>
    <dgm:pt modelId="{34159138-BCEB-4602-B711-CC839B640934}" type="pres">
      <dgm:prSet presAssocID="{033F02A6-F7C1-48EC-9D2E-F5B91A1A3F8E}" presName="bkgdShp" presStyleLbl="alignAccFollowNode1" presStyleIdx="0" presStyleCnt="1" custLinFactNeighborY="-347"/>
      <dgm:spPr/>
    </dgm:pt>
    <dgm:pt modelId="{A3EDB2E0-2B01-4050-82A9-B5548C091545}" type="pres">
      <dgm:prSet presAssocID="{033F02A6-F7C1-48EC-9D2E-F5B91A1A3F8E}" presName="linComp" presStyleCnt="0"/>
      <dgm:spPr/>
    </dgm:pt>
    <dgm:pt modelId="{BAD7AFDF-CEB1-406D-AB45-B48EEC8C47FB}" type="pres">
      <dgm:prSet presAssocID="{AF57951B-8D61-41C3-AFAD-83A1AD453E0A}" presName="compNode" presStyleCnt="0"/>
      <dgm:spPr/>
    </dgm:pt>
    <dgm:pt modelId="{5728C9E0-754C-4C60-ACE4-645674F02927}" type="pres">
      <dgm:prSet presAssocID="{AF57951B-8D61-41C3-AFAD-83A1AD453E0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4DE9A18-4556-4136-AF24-6A453D3CCA50}" type="pres">
      <dgm:prSet presAssocID="{AF57951B-8D61-41C3-AFAD-83A1AD453E0A}" presName="invisiNode" presStyleLbl="node1" presStyleIdx="0" presStyleCnt="4"/>
      <dgm:spPr/>
    </dgm:pt>
    <dgm:pt modelId="{608E841C-879B-425E-80F6-6C38DD8BD1EA}" type="pres">
      <dgm:prSet presAssocID="{AF57951B-8D61-41C3-AFAD-83A1AD453E0A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2F4CF685-13DE-42E8-890F-04F5DE63A547}" type="pres">
      <dgm:prSet presAssocID="{42B3B984-0F1B-4004-BB67-37DB1FA037D1}" presName="sibTrans" presStyleLbl="sibTrans2D1" presStyleIdx="0" presStyleCnt="0"/>
      <dgm:spPr/>
      <dgm:t>
        <a:bodyPr/>
        <a:lstStyle/>
        <a:p>
          <a:endParaRPr lang="es-EC"/>
        </a:p>
      </dgm:t>
    </dgm:pt>
    <dgm:pt modelId="{33EEDB8C-664A-4611-851B-046059ECC976}" type="pres">
      <dgm:prSet presAssocID="{0B38298E-06CD-48BE-BF3A-9B5ECA9C1313}" presName="compNode" presStyleCnt="0"/>
      <dgm:spPr/>
    </dgm:pt>
    <dgm:pt modelId="{40420F66-3FF9-43D1-9627-3A4C74F67033}" type="pres">
      <dgm:prSet presAssocID="{0B38298E-06CD-48BE-BF3A-9B5ECA9C131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39A23BF-81D2-4B05-BF9A-5087BA044C6C}" type="pres">
      <dgm:prSet presAssocID="{0B38298E-06CD-48BE-BF3A-9B5ECA9C1313}" presName="invisiNode" presStyleLbl="node1" presStyleIdx="1" presStyleCnt="4"/>
      <dgm:spPr/>
    </dgm:pt>
    <dgm:pt modelId="{297C13F0-DFCB-4141-9ACA-1B62D0420F5C}" type="pres">
      <dgm:prSet presAssocID="{0B38298E-06CD-48BE-BF3A-9B5ECA9C1313}" presName="imagNode" presStyleLbl="fgImgPlace1" presStyleIdx="1" presStyleCnt="4" custScaleX="112059" custScaleY="1073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3386398-F44F-44B9-8AA1-09CAF7FBF8EF}" type="pres">
      <dgm:prSet presAssocID="{CE4168BB-6FF5-421C-B762-6AA9928A1273}" presName="sibTrans" presStyleLbl="sibTrans2D1" presStyleIdx="0" presStyleCnt="0"/>
      <dgm:spPr/>
      <dgm:t>
        <a:bodyPr/>
        <a:lstStyle/>
        <a:p>
          <a:endParaRPr lang="es-EC"/>
        </a:p>
      </dgm:t>
    </dgm:pt>
    <dgm:pt modelId="{EBC8A916-3B52-4437-8179-85760F5EC196}" type="pres">
      <dgm:prSet presAssocID="{1AC68CC8-FB64-4E07-AD79-7FB8C7F6B0FE}" presName="compNode" presStyleCnt="0"/>
      <dgm:spPr/>
    </dgm:pt>
    <dgm:pt modelId="{160CEE6E-85DA-4902-B362-B14245A4A395}" type="pres">
      <dgm:prSet presAssocID="{1AC68CC8-FB64-4E07-AD79-7FB8C7F6B0F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6A8E230-A1B2-4CC3-939E-1D5B04A8636A}" type="pres">
      <dgm:prSet presAssocID="{1AC68CC8-FB64-4E07-AD79-7FB8C7F6B0FE}" presName="invisiNode" presStyleLbl="node1" presStyleIdx="2" presStyleCnt="4"/>
      <dgm:spPr/>
    </dgm:pt>
    <dgm:pt modelId="{096B0E83-F95F-444E-B823-3FB861AF191E}" type="pres">
      <dgm:prSet presAssocID="{1AC68CC8-FB64-4E07-AD79-7FB8C7F6B0FE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5000" b="-15000"/>
          </a:stretch>
        </a:blipFill>
      </dgm:spPr>
    </dgm:pt>
    <dgm:pt modelId="{929D0D93-5A51-4230-BFAD-44A0AD176C3E}" type="pres">
      <dgm:prSet presAssocID="{6ABEF71D-C952-4E67-8AEF-955F5995863D}" presName="sibTrans" presStyleLbl="sibTrans2D1" presStyleIdx="0" presStyleCnt="0"/>
      <dgm:spPr/>
      <dgm:t>
        <a:bodyPr/>
        <a:lstStyle/>
        <a:p>
          <a:endParaRPr lang="es-EC"/>
        </a:p>
      </dgm:t>
    </dgm:pt>
    <dgm:pt modelId="{0E28A6D3-81E3-4A47-BA59-FEC5B621DD42}" type="pres">
      <dgm:prSet presAssocID="{506A00B3-4CBD-475D-942D-CE1BB617714F}" presName="compNode" presStyleCnt="0"/>
      <dgm:spPr/>
    </dgm:pt>
    <dgm:pt modelId="{9681A9DC-5745-4985-819A-DC5B99D57969}" type="pres">
      <dgm:prSet presAssocID="{506A00B3-4CBD-475D-942D-CE1BB617714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309DD3C-5EE9-4169-9260-5D469499AB7A}" type="pres">
      <dgm:prSet presAssocID="{506A00B3-4CBD-475D-942D-CE1BB617714F}" presName="invisiNode" presStyleLbl="node1" presStyleIdx="3" presStyleCnt="4"/>
      <dgm:spPr/>
    </dgm:pt>
    <dgm:pt modelId="{702F4779-98CA-4245-8DFB-98C8269AB9E0}" type="pres">
      <dgm:prSet presAssocID="{506A00B3-4CBD-475D-942D-CE1BB617714F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</dgm:ptLst>
  <dgm:cxnLst>
    <dgm:cxn modelId="{59AE3D0D-8D3E-4212-99D6-06788AEBE3E8}" type="presOf" srcId="{0B38298E-06CD-48BE-BF3A-9B5ECA9C1313}" destId="{40420F66-3FF9-43D1-9627-3A4C74F67033}" srcOrd="0" destOrd="0" presId="urn:microsoft.com/office/officeart/2005/8/layout/pList2"/>
    <dgm:cxn modelId="{1E8D8423-5E8A-451A-B953-1FBBDB0215CF}" type="presOf" srcId="{AF57951B-8D61-41C3-AFAD-83A1AD453E0A}" destId="{5728C9E0-754C-4C60-ACE4-645674F02927}" srcOrd="0" destOrd="0" presId="urn:microsoft.com/office/officeart/2005/8/layout/pList2"/>
    <dgm:cxn modelId="{957A57A0-D568-49D7-8D5D-5DE15B6778F8}" srcId="{033F02A6-F7C1-48EC-9D2E-F5B91A1A3F8E}" destId="{0B38298E-06CD-48BE-BF3A-9B5ECA9C1313}" srcOrd="1" destOrd="0" parTransId="{41972B24-2596-481A-A3EB-6F832D328652}" sibTransId="{CE4168BB-6FF5-421C-B762-6AA9928A1273}"/>
    <dgm:cxn modelId="{BC5CB45B-99DC-478F-9B48-6F074A95A1C4}" type="presOf" srcId="{CE4168BB-6FF5-421C-B762-6AA9928A1273}" destId="{93386398-F44F-44B9-8AA1-09CAF7FBF8EF}" srcOrd="0" destOrd="0" presId="urn:microsoft.com/office/officeart/2005/8/layout/pList2"/>
    <dgm:cxn modelId="{C1E9C421-5A73-4FA7-B90B-5711AF38290C}" type="presOf" srcId="{1AC68CC8-FB64-4E07-AD79-7FB8C7F6B0FE}" destId="{160CEE6E-85DA-4902-B362-B14245A4A395}" srcOrd="0" destOrd="0" presId="urn:microsoft.com/office/officeart/2005/8/layout/pList2"/>
    <dgm:cxn modelId="{44236D02-5C01-4739-B4D3-FA1D7155DC59}" type="presOf" srcId="{033F02A6-F7C1-48EC-9D2E-F5B91A1A3F8E}" destId="{193A4454-65E1-438B-A747-719875F53673}" srcOrd="0" destOrd="0" presId="urn:microsoft.com/office/officeart/2005/8/layout/pList2"/>
    <dgm:cxn modelId="{D61978CA-678D-4BEA-8FAF-463E2E3BEED4}" type="presOf" srcId="{42B3B984-0F1B-4004-BB67-37DB1FA037D1}" destId="{2F4CF685-13DE-42E8-890F-04F5DE63A547}" srcOrd="0" destOrd="0" presId="urn:microsoft.com/office/officeart/2005/8/layout/pList2"/>
    <dgm:cxn modelId="{95423D30-3D35-450C-8F86-F588363B2239}" srcId="{033F02A6-F7C1-48EC-9D2E-F5B91A1A3F8E}" destId="{506A00B3-4CBD-475D-942D-CE1BB617714F}" srcOrd="3" destOrd="0" parTransId="{27247B4C-4D65-4FD1-A880-6FB5DED2EC41}" sibTransId="{02C9F485-683B-4FCF-9603-7E0C4F9C61E4}"/>
    <dgm:cxn modelId="{2552A74C-8C73-4D7D-898B-C96F179DC2CD}" type="presOf" srcId="{506A00B3-4CBD-475D-942D-CE1BB617714F}" destId="{9681A9DC-5745-4985-819A-DC5B99D57969}" srcOrd="0" destOrd="0" presId="urn:microsoft.com/office/officeart/2005/8/layout/pList2"/>
    <dgm:cxn modelId="{4ADC8B6D-3F78-4656-B5C7-046838A027B4}" srcId="{033F02A6-F7C1-48EC-9D2E-F5B91A1A3F8E}" destId="{1AC68CC8-FB64-4E07-AD79-7FB8C7F6B0FE}" srcOrd="2" destOrd="0" parTransId="{0809CF15-7F0D-402F-8C6B-431E36C9A0D3}" sibTransId="{6ABEF71D-C952-4E67-8AEF-955F5995863D}"/>
    <dgm:cxn modelId="{7B4188D7-AECF-4598-9BC8-0A1CCBEBA0FE}" srcId="{033F02A6-F7C1-48EC-9D2E-F5B91A1A3F8E}" destId="{AF57951B-8D61-41C3-AFAD-83A1AD453E0A}" srcOrd="0" destOrd="0" parTransId="{A159B9E2-1F2B-40E3-ACF9-3938A283150A}" sibTransId="{42B3B984-0F1B-4004-BB67-37DB1FA037D1}"/>
    <dgm:cxn modelId="{3A41230F-7700-4278-A940-459F47D7ECE4}" type="presOf" srcId="{6ABEF71D-C952-4E67-8AEF-955F5995863D}" destId="{929D0D93-5A51-4230-BFAD-44A0AD176C3E}" srcOrd="0" destOrd="0" presId="urn:microsoft.com/office/officeart/2005/8/layout/pList2"/>
    <dgm:cxn modelId="{F61A6025-9C16-494B-BB3D-3C1E7F24F8B1}" type="presParOf" srcId="{193A4454-65E1-438B-A747-719875F53673}" destId="{34159138-BCEB-4602-B711-CC839B640934}" srcOrd="0" destOrd="0" presId="urn:microsoft.com/office/officeart/2005/8/layout/pList2"/>
    <dgm:cxn modelId="{077A3FC5-0640-45F0-A62C-A965E9C96AC0}" type="presParOf" srcId="{193A4454-65E1-438B-A747-719875F53673}" destId="{A3EDB2E0-2B01-4050-82A9-B5548C091545}" srcOrd="1" destOrd="0" presId="urn:microsoft.com/office/officeart/2005/8/layout/pList2"/>
    <dgm:cxn modelId="{1154E68E-0369-4BD4-8AB8-7A0F2AE3546E}" type="presParOf" srcId="{A3EDB2E0-2B01-4050-82A9-B5548C091545}" destId="{BAD7AFDF-CEB1-406D-AB45-B48EEC8C47FB}" srcOrd="0" destOrd="0" presId="urn:microsoft.com/office/officeart/2005/8/layout/pList2"/>
    <dgm:cxn modelId="{30114955-998F-4497-8632-BC8C2AC48D2E}" type="presParOf" srcId="{BAD7AFDF-CEB1-406D-AB45-B48EEC8C47FB}" destId="{5728C9E0-754C-4C60-ACE4-645674F02927}" srcOrd="0" destOrd="0" presId="urn:microsoft.com/office/officeart/2005/8/layout/pList2"/>
    <dgm:cxn modelId="{5F80AB80-4F5A-4FE4-9593-4FB3E35B9C07}" type="presParOf" srcId="{BAD7AFDF-CEB1-406D-AB45-B48EEC8C47FB}" destId="{04DE9A18-4556-4136-AF24-6A453D3CCA50}" srcOrd="1" destOrd="0" presId="urn:microsoft.com/office/officeart/2005/8/layout/pList2"/>
    <dgm:cxn modelId="{992BD4D9-99D0-4A1D-B6A5-95F1CFFD5887}" type="presParOf" srcId="{BAD7AFDF-CEB1-406D-AB45-B48EEC8C47FB}" destId="{608E841C-879B-425E-80F6-6C38DD8BD1EA}" srcOrd="2" destOrd="0" presId="urn:microsoft.com/office/officeart/2005/8/layout/pList2"/>
    <dgm:cxn modelId="{0714B721-07F8-4339-95E7-29EA55E4D955}" type="presParOf" srcId="{A3EDB2E0-2B01-4050-82A9-B5548C091545}" destId="{2F4CF685-13DE-42E8-890F-04F5DE63A547}" srcOrd="1" destOrd="0" presId="urn:microsoft.com/office/officeart/2005/8/layout/pList2"/>
    <dgm:cxn modelId="{F2AFC10D-512F-4F90-9A17-89C7FA203397}" type="presParOf" srcId="{A3EDB2E0-2B01-4050-82A9-B5548C091545}" destId="{33EEDB8C-664A-4611-851B-046059ECC976}" srcOrd="2" destOrd="0" presId="urn:microsoft.com/office/officeart/2005/8/layout/pList2"/>
    <dgm:cxn modelId="{CDF49762-BBAD-4A48-A6DE-477DD326FC58}" type="presParOf" srcId="{33EEDB8C-664A-4611-851B-046059ECC976}" destId="{40420F66-3FF9-43D1-9627-3A4C74F67033}" srcOrd="0" destOrd="0" presId="urn:microsoft.com/office/officeart/2005/8/layout/pList2"/>
    <dgm:cxn modelId="{30B665DD-CBFE-4C65-BCEE-5BCD90654185}" type="presParOf" srcId="{33EEDB8C-664A-4611-851B-046059ECC976}" destId="{D39A23BF-81D2-4B05-BF9A-5087BA044C6C}" srcOrd="1" destOrd="0" presId="urn:microsoft.com/office/officeart/2005/8/layout/pList2"/>
    <dgm:cxn modelId="{636E3899-6924-49DD-9D3C-C284A8B33259}" type="presParOf" srcId="{33EEDB8C-664A-4611-851B-046059ECC976}" destId="{297C13F0-DFCB-4141-9ACA-1B62D0420F5C}" srcOrd="2" destOrd="0" presId="urn:microsoft.com/office/officeart/2005/8/layout/pList2"/>
    <dgm:cxn modelId="{AAA499D5-219B-4DD0-91D0-78F6E93D475F}" type="presParOf" srcId="{A3EDB2E0-2B01-4050-82A9-B5548C091545}" destId="{93386398-F44F-44B9-8AA1-09CAF7FBF8EF}" srcOrd="3" destOrd="0" presId="urn:microsoft.com/office/officeart/2005/8/layout/pList2"/>
    <dgm:cxn modelId="{15BE0A89-43CB-45A4-AA71-CD9266AF4A6A}" type="presParOf" srcId="{A3EDB2E0-2B01-4050-82A9-B5548C091545}" destId="{EBC8A916-3B52-4437-8179-85760F5EC196}" srcOrd="4" destOrd="0" presId="urn:microsoft.com/office/officeart/2005/8/layout/pList2"/>
    <dgm:cxn modelId="{EC856AF2-FB0F-465F-93EE-3F1DF297EAB1}" type="presParOf" srcId="{EBC8A916-3B52-4437-8179-85760F5EC196}" destId="{160CEE6E-85DA-4902-B362-B14245A4A395}" srcOrd="0" destOrd="0" presId="urn:microsoft.com/office/officeart/2005/8/layout/pList2"/>
    <dgm:cxn modelId="{9B5372B2-957C-46A8-AB59-2DB3B693F1BB}" type="presParOf" srcId="{EBC8A916-3B52-4437-8179-85760F5EC196}" destId="{96A8E230-A1B2-4CC3-939E-1D5B04A8636A}" srcOrd="1" destOrd="0" presId="urn:microsoft.com/office/officeart/2005/8/layout/pList2"/>
    <dgm:cxn modelId="{B1735FA4-660E-4A06-A99F-5CB0A034687E}" type="presParOf" srcId="{EBC8A916-3B52-4437-8179-85760F5EC196}" destId="{096B0E83-F95F-444E-B823-3FB861AF191E}" srcOrd="2" destOrd="0" presId="urn:microsoft.com/office/officeart/2005/8/layout/pList2"/>
    <dgm:cxn modelId="{5864B44C-5818-4F96-BCE6-D8EC072621FD}" type="presParOf" srcId="{A3EDB2E0-2B01-4050-82A9-B5548C091545}" destId="{929D0D93-5A51-4230-BFAD-44A0AD176C3E}" srcOrd="5" destOrd="0" presId="urn:microsoft.com/office/officeart/2005/8/layout/pList2"/>
    <dgm:cxn modelId="{63F8806B-B393-4F57-B8B7-5DB6978669F2}" type="presParOf" srcId="{A3EDB2E0-2B01-4050-82A9-B5548C091545}" destId="{0E28A6D3-81E3-4A47-BA59-FEC5B621DD42}" srcOrd="6" destOrd="0" presId="urn:microsoft.com/office/officeart/2005/8/layout/pList2"/>
    <dgm:cxn modelId="{35DEAEA9-3CEA-4299-AF44-A4734E751148}" type="presParOf" srcId="{0E28A6D3-81E3-4A47-BA59-FEC5B621DD42}" destId="{9681A9DC-5745-4985-819A-DC5B99D57969}" srcOrd="0" destOrd="0" presId="urn:microsoft.com/office/officeart/2005/8/layout/pList2"/>
    <dgm:cxn modelId="{5F694998-8072-454D-90D5-C7558A1AE033}" type="presParOf" srcId="{0E28A6D3-81E3-4A47-BA59-FEC5B621DD42}" destId="{4309DD3C-5EE9-4169-9260-5D469499AB7A}" srcOrd="1" destOrd="0" presId="urn:microsoft.com/office/officeart/2005/8/layout/pList2"/>
    <dgm:cxn modelId="{1A8933CA-3F98-4089-91C1-A6AB6D742E6D}" type="presParOf" srcId="{0E28A6D3-81E3-4A47-BA59-FEC5B621DD42}" destId="{702F4779-98CA-4245-8DFB-98C8269AB9E0}" srcOrd="2" destOrd="0" presId="urn:microsoft.com/office/officeart/2005/8/layout/p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6B9AE7-67B3-4988-B3B3-690A4EEE946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1DD83C33-5638-48C6-9C43-9310609AC64A}">
      <dgm:prSet phldrT="[Texto]"/>
      <dgm:spPr/>
      <dgm:t>
        <a:bodyPr/>
        <a:lstStyle/>
        <a:p>
          <a:r>
            <a:rPr lang="es-EC" dirty="0"/>
            <a:t>Clase: </a:t>
          </a:r>
          <a:r>
            <a:rPr lang="es-EC" dirty="0" err="1"/>
            <a:t>DataBase</a:t>
          </a:r>
          <a:endParaRPr lang="es-EC" dirty="0"/>
        </a:p>
        <a:p>
          <a:r>
            <a:rPr lang="en-US" dirty="0"/>
            <a:t>-</a:t>
          </a:r>
          <a:r>
            <a:rPr lang="en-US" dirty="0" err="1"/>
            <a:t>Sirve</a:t>
          </a:r>
          <a:r>
            <a:rPr lang="en-US" dirty="0"/>
            <a:t> para </a:t>
          </a:r>
          <a:r>
            <a:rPr lang="en-US" dirty="0" err="1"/>
            <a:t>manejar</a:t>
          </a:r>
          <a:r>
            <a:rPr lang="en-US" dirty="0"/>
            <a:t> el </a:t>
          </a:r>
          <a:r>
            <a:rPr lang="en-US" dirty="0" err="1"/>
            <a:t>envio</a:t>
          </a:r>
          <a:r>
            <a:rPr lang="en-US" dirty="0"/>
            <a:t> de </a:t>
          </a:r>
          <a:r>
            <a:rPr lang="en-US" dirty="0" err="1"/>
            <a:t>datos</a:t>
          </a:r>
          <a:r>
            <a:rPr lang="en-US" dirty="0"/>
            <a:t> a Firebase y </a:t>
          </a:r>
          <a:r>
            <a:rPr lang="en-US" dirty="0" err="1"/>
            <a:t>validacion</a:t>
          </a:r>
          <a:r>
            <a:rPr lang="en-US" dirty="0"/>
            <a:t> de </a:t>
          </a:r>
          <a:r>
            <a:rPr lang="en-US" dirty="0" err="1"/>
            <a:t>datos</a:t>
          </a:r>
          <a:endParaRPr lang="en-US" dirty="0"/>
        </a:p>
      </dgm:t>
    </dgm:pt>
    <dgm:pt modelId="{3F6D47BF-7F7E-4C63-AB8B-FFF7FF76A4D3}" type="parTrans" cxnId="{F41217CE-E779-4600-8BFC-CC67D27DF19E}">
      <dgm:prSet/>
      <dgm:spPr/>
      <dgm:t>
        <a:bodyPr/>
        <a:lstStyle/>
        <a:p>
          <a:endParaRPr lang="en-US"/>
        </a:p>
      </dgm:t>
    </dgm:pt>
    <dgm:pt modelId="{9D4B45E8-CB7B-4441-AEEB-90661D2E0537}" type="sibTrans" cxnId="{F41217CE-E779-4600-8BFC-CC67D27DF19E}">
      <dgm:prSet/>
      <dgm:spPr/>
      <dgm:t>
        <a:bodyPr/>
        <a:lstStyle/>
        <a:p>
          <a:endParaRPr lang="en-US"/>
        </a:p>
      </dgm:t>
    </dgm:pt>
    <dgm:pt modelId="{B5958D90-1D0D-4E62-8A42-8886A2678D2D}">
      <dgm:prSet phldrT="[Texto]"/>
      <dgm:spPr/>
      <dgm:t>
        <a:bodyPr/>
        <a:lstStyle/>
        <a:p>
          <a:r>
            <a:rPr lang="es-EC" dirty="0"/>
            <a:t>Clase: Iniciar Sesión</a:t>
          </a:r>
        </a:p>
        <a:p>
          <a:r>
            <a:rPr lang="es-EC" dirty="0"/>
            <a:t>-Validar nombre de usuario y registrar el usuario</a:t>
          </a:r>
          <a:endParaRPr lang="en-US" dirty="0"/>
        </a:p>
      </dgm:t>
    </dgm:pt>
    <dgm:pt modelId="{96B90882-4F0A-4047-A761-620CAFCB596B}" type="parTrans" cxnId="{4E4BEF17-F4C0-41EE-8ABA-F6A974AFE60E}">
      <dgm:prSet/>
      <dgm:spPr/>
      <dgm:t>
        <a:bodyPr/>
        <a:lstStyle/>
        <a:p>
          <a:endParaRPr lang="en-US"/>
        </a:p>
      </dgm:t>
    </dgm:pt>
    <dgm:pt modelId="{151BB4B6-C788-464C-AE20-BCCE49E465AB}" type="sibTrans" cxnId="{4E4BEF17-F4C0-41EE-8ABA-F6A974AFE60E}">
      <dgm:prSet/>
      <dgm:spPr/>
      <dgm:t>
        <a:bodyPr/>
        <a:lstStyle/>
        <a:p>
          <a:endParaRPr lang="en-US"/>
        </a:p>
      </dgm:t>
    </dgm:pt>
    <dgm:pt modelId="{0EFE3DC5-FA7B-4F30-A1CD-E6FEC728BEAC}">
      <dgm:prSet phldrT="[Texto]"/>
      <dgm:spPr/>
      <dgm:t>
        <a:bodyPr/>
        <a:lstStyle/>
        <a:p>
          <a:r>
            <a:rPr lang="es-EC" dirty="0"/>
            <a:t>Clase: </a:t>
          </a:r>
          <a:r>
            <a:rPr lang="es-EC" dirty="0" err="1"/>
            <a:t>Pprincipal</a:t>
          </a:r>
          <a:endParaRPr lang="es-EC" dirty="0"/>
        </a:p>
        <a:p>
          <a:r>
            <a:rPr lang="es-EC" dirty="0"/>
            <a:t>-Pantalla </a:t>
          </a:r>
          <a:r>
            <a:rPr lang="es-EC" dirty="0" err="1"/>
            <a:t>inicil</a:t>
          </a:r>
          <a:r>
            <a:rPr lang="es-EC" dirty="0"/>
            <a:t> la cual se mantendrá por 2 segundos al </a:t>
          </a:r>
          <a:r>
            <a:rPr lang="es-EC" dirty="0" err="1"/>
            <a:t>inciar</a:t>
          </a:r>
          <a:r>
            <a:rPr lang="es-EC" dirty="0"/>
            <a:t> la app </a:t>
          </a:r>
          <a:endParaRPr lang="en-US" dirty="0"/>
        </a:p>
      </dgm:t>
    </dgm:pt>
    <dgm:pt modelId="{3623E31B-189A-443A-A87A-23ABAFB902AF}" type="parTrans" cxnId="{C9ECEE6D-E585-412D-B7BE-370F910F247C}">
      <dgm:prSet/>
      <dgm:spPr/>
      <dgm:t>
        <a:bodyPr/>
        <a:lstStyle/>
        <a:p>
          <a:endParaRPr lang="en-US"/>
        </a:p>
      </dgm:t>
    </dgm:pt>
    <dgm:pt modelId="{407FAC41-9A32-41D5-8BD5-8EF19980286B}" type="sibTrans" cxnId="{C9ECEE6D-E585-412D-B7BE-370F910F247C}">
      <dgm:prSet/>
      <dgm:spPr/>
      <dgm:t>
        <a:bodyPr/>
        <a:lstStyle/>
        <a:p>
          <a:endParaRPr lang="en-US"/>
        </a:p>
      </dgm:t>
    </dgm:pt>
    <dgm:pt modelId="{51AF6387-AE73-4169-B128-6255E0BF8BE4}" type="pres">
      <dgm:prSet presAssocID="{926B9AE7-67B3-4988-B3B3-690A4EEE9464}" presName="linearFlow" presStyleCnt="0">
        <dgm:presLayoutVars>
          <dgm:dir/>
          <dgm:resizeHandles val="exact"/>
        </dgm:presLayoutVars>
      </dgm:prSet>
      <dgm:spPr/>
    </dgm:pt>
    <dgm:pt modelId="{5CC1B231-3CE4-4AF5-B43C-1F7114AB2C51}" type="pres">
      <dgm:prSet presAssocID="{1DD83C33-5638-48C6-9C43-9310609AC64A}" presName="composite" presStyleCnt="0"/>
      <dgm:spPr/>
    </dgm:pt>
    <dgm:pt modelId="{F96F27CA-A6AF-4281-AACD-74FC2326AC4D}" type="pres">
      <dgm:prSet presAssocID="{1DD83C33-5638-48C6-9C43-9310609AC64A}" presName="imgShp" presStyleLbl="fgImgPlace1" presStyleIdx="0" presStyleCnt="3" custLinFactNeighborY="6451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4862FA3F-D77D-4BED-B9E4-ED58DFE8991D}" type="pres">
      <dgm:prSet presAssocID="{1DD83C33-5638-48C6-9C43-9310609AC64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1F2C03A-BC27-466D-9520-3FC88869D478}" type="pres">
      <dgm:prSet presAssocID="{9D4B45E8-CB7B-4441-AEEB-90661D2E0537}" presName="spacing" presStyleCnt="0"/>
      <dgm:spPr/>
    </dgm:pt>
    <dgm:pt modelId="{14626AD5-AD7B-4978-B045-AA0163A9541A}" type="pres">
      <dgm:prSet presAssocID="{B5958D90-1D0D-4E62-8A42-8886A2678D2D}" presName="composite" presStyleCnt="0"/>
      <dgm:spPr/>
    </dgm:pt>
    <dgm:pt modelId="{2F80D5E3-31EE-4B7D-84B9-11FDD1B58048}" type="pres">
      <dgm:prSet presAssocID="{B5958D90-1D0D-4E62-8A42-8886A2678D2D}" presName="imgShp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02AFCFB-CE0A-4D79-9344-6400D5BC4EEE}" type="pres">
      <dgm:prSet presAssocID="{B5958D90-1D0D-4E62-8A42-8886A2678D2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DD2C498-9219-4EBD-A27B-EBE7DD036880}" type="pres">
      <dgm:prSet presAssocID="{151BB4B6-C788-464C-AE20-BCCE49E465AB}" presName="spacing" presStyleCnt="0"/>
      <dgm:spPr/>
    </dgm:pt>
    <dgm:pt modelId="{EB906DA9-1597-495C-9AA4-5F0EA217E74A}" type="pres">
      <dgm:prSet presAssocID="{0EFE3DC5-FA7B-4F30-A1CD-E6FEC728BEAC}" presName="composite" presStyleCnt="0"/>
      <dgm:spPr/>
    </dgm:pt>
    <dgm:pt modelId="{9E7F1656-F17F-424D-AD5E-8229E3411AC9}" type="pres">
      <dgm:prSet presAssocID="{0EFE3DC5-FA7B-4F30-A1CD-E6FEC728BEAC}" presName="imgShp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D71E485D-FD9E-4C53-BB54-6B05A12EB68C}" type="pres">
      <dgm:prSet presAssocID="{0EFE3DC5-FA7B-4F30-A1CD-E6FEC728BE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6668D5D-A09D-4929-995B-24B8F566FDC3}" type="presOf" srcId="{926B9AE7-67B3-4988-B3B3-690A4EEE9464}" destId="{51AF6387-AE73-4169-B128-6255E0BF8BE4}" srcOrd="0" destOrd="0" presId="urn:microsoft.com/office/officeart/2005/8/layout/vList3"/>
    <dgm:cxn modelId="{4E4BEF17-F4C0-41EE-8ABA-F6A974AFE60E}" srcId="{926B9AE7-67B3-4988-B3B3-690A4EEE9464}" destId="{B5958D90-1D0D-4E62-8A42-8886A2678D2D}" srcOrd="1" destOrd="0" parTransId="{96B90882-4F0A-4047-A761-620CAFCB596B}" sibTransId="{151BB4B6-C788-464C-AE20-BCCE49E465AB}"/>
    <dgm:cxn modelId="{6D422098-941C-43F3-916A-92F8DD73747B}" type="presOf" srcId="{B5958D90-1D0D-4E62-8A42-8886A2678D2D}" destId="{002AFCFB-CE0A-4D79-9344-6400D5BC4EEE}" srcOrd="0" destOrd="0" presId="urn:microsoft.com/office/officeart/2005/8/layout/vList3"/>
    <dgm:cxn modelId="{C9ECEE6D-E585-412D-B7BE-370F910F247C}" srcId="{926B9AE7-67B3-4988-B3B3-690A4EEE9464}" destId="{0EFE3DC5-FA7B-4F30-A1CD-E6FEC728BEAC}" srcOrd="2" destOrd="0" parTransId="{3623E31B-189A-443A-A87A-23ABAFB902AF}" sibTransId="{407FAC41-9A32-41D5-8BD5-8EF19980286B}"/>
    <dgm:cxn modelId="{805B1053-1419-4DA4-A510-A3AC62F6844F}" type="presOf" srcId="{1DD83C33-5638-48C6-9C43-9310609AC64A}" destId="{4862FA3F-D77D-4BED-B9E4-ED58DFE8991D}" srcOrd="0" destOrd="0" presId="urn:microsoft.com/office/officeart/2005/8/layout/vList3"/>
    <dgm:cxn modelId="{45A7E44D-AA4B-48A1-9674-1519E1E69C8E}" type="presOf" srcId="{0EFE3DC5-FA7B-4F30-A1CD-E6FEC728BEAC}" destId="{D71E485D-FD9E-4C53-BB54-6B05A12EB68C}" srcOrd="0" destOrd="0" presId="urn:microsoft.com/office/officeart/2005/8/layout/vList3"/>
    <dgm:cxn modelId="{F41217CE-E779-4600-8BFC-CC67D27DF19E}" srcId="{926B9AE7-67B3-4988-B3B3-690A4EEE9464}" destId="{1DD83C33-5638-48C6-9C43-9310609AC64A}" srcOrd="0" destOrd="0" parTransId="{3F6D47BF-7F7E-4C63-AB8B-FFF7FF76A4D3}" sibTransId="{9D4B45E8-CB7B-4441-AEEB-90661D2E0537}"/>
    <dgm:cxn modelId="{ED16E9B9-859B-4F43-8083-78A1D05654BF}" type="presParOf" srcId="{51AF6387-AE73-4169-B128-6255E0BF8BE4}" destId="{5CC1B231-3CE4-4AF5-B43C-1F7114AB2C51}" srcOrd="0" destOrd="0" presId="urn:microsoft.com/office/officeart/2005/8/layout/vList3"/>
    <dgm:cxn modelId="{31AA15AF-047A-4B9B-A85A-820921F97479}" type="presParOf" srcId="{5CC1B231-3CE4-4AF5-B43C-1F7114AB2C51}" destId="{F96F27CA-A6AF-4281-AACD-74FC2326AC4D}" srcOrd="0" destOrd="0" presId="urn:microsoft.com/office/officeart/2005/8/layout/vList3"/>
    <dgm:cxn modelId="{23E714F2-CC3C-4B7C-A257-1952B99A0BD1}" type="presParOf" srcId="{5CC1B231-3CE4-4AF5-B43C-1F7114AB2C51}" destId="{4862FA3F-D77D-4BED-B9E4-ED58DFE8991D}" srcOrd="1" destOrd="0" presId="urn:microsoft.com/office/officeart/2005/8/layout/vList3"/>
    <dgm:cxn modelId="{0A3F7875-12B1-401F-B18F-AB4F2A7FC680}" type="presParOf" srcId="{51AF6387-AE73-4169-B128-6255E0BF8BE4}" destId="{F1F2C03A-BC27-466D-9520-3FC88869D478}" srcOrd="1" destOrd="0" presId="urn:microsoft.com/office/officeart/2005/8/layout/vList3"/>
    <dgm:cxn modelId="{C1BAF65A-1A57-4AE9-9F34-055CD8EA94AB}" type="presParOf" srcId="{51AF6387-AE73-4169-B128-6255E0BF8BE4}" destId="{14626AD5-AD7B-4978-B045-AA0163A9541A}" srcOrd="2" destOrd="0" presId="urn:microsoft.com/office/officeart/2005/8/layout/vList3"/>
    <dgm:cxn modelId="{7A148BE4-7DC0-4812-8E4C-C6CF2D094867}" type="presParOf" srcId="{14626AD5-AD7B-4978-B045-AA0163A9541A}" destId="{2F80D5E3-31EE-4B7D-84B9-11FDD1B58048}" srcOrd="0" destOrd="0" presId="urn:microsoft.com/office/officeart/2005/8/layout/vList3"/>
    <dgm:cxn modelId="{C8CCCE6D-58E2-4C41-B2E3-E0DA24C9F2E4}" type="presParOf" srcId="{14626AD5-AD7B-4978-B045-AA0163A9541A}" destId="{002AFCFB-CE0A-4D79-9344-6400D5BC4EEE}" srcOrd="1" destOrd="0" presId="urn:microsoft.com/office/officeart/2005/8/layout/vList3"/>
    <dgm:cxn modelId="{7E018E48-0D8D-4E5C-A576-F472875052A5}" type="presParOf" srcId="{51AF6387-AE73-4169-B128-6255E0BF8BE4}" destId="{1DD2C498-9219-4EBD-A27B-EBE7DD036880}" srcOrd="3" destOrd="0" presId="urn:microsoft.com/office/officeart/2005/8/layout/vList3"/>
    <dgm:cxn modelId="{E3FD7ADF-D0CD-46CE-9FF8-296874629C7C}" type="presParOf" srcId="{51AF6387-AE73-4169-B128-6255E0BF8BE4}" destId="{EB906DA9-1597-495C-9AA4-5F0EA217E74A}" srcOrd="4" destOrd="0" presId="urn:microsoft.com/office/officeart/2005/8/layout/vList3"/>
    <dgm:cxn modelId="{A4137C20-FE9F-461D-8E49-CF6985A6DC94}" type="presParOf" srcId="{EB906DA9-1597-495C-9AA4-5F0EA217E74A}" destId="{9E7F1656-F17F-424D-AD5E-8229E3411AC9}" srcOrd="0" destOrd="0" presId="urn:microsoft.com/office/officeart/2005/8/layout/vList3"/>
    <dgm:cxn modelId="{E35D2768-A3E8-4C57-8F68-7E405A3325A3}" type="presParOf" srcId="{EB906DA9-1597-495C-9AA4-5F0EA217E74A}" destId="{D71E485D-FD9E-4C53-BB54-6B05A12EB6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F654FA-B678-453B-915F-7BB20BEE699B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222E9861-6E79-41E1-ADC2-C0F7597D2C07}">
      <dgm:prSet phldrT="[Texto]"/>
      <dgm:spPr/>
      <dgm:t>
        <a:bodyPr/>
        <a:lstStyle/>
        <a:p>
          <a:r>
            <a:rPr lang="es-EC" dirty="0"/>
            <a:t>Clase: Programa</a:t>
          </a:r>
        </a:p>
        <a:p>
          <a:r>
            <a:rPr lang="es-EC" dirty="0"/>
            <a:t>-Obtener los datos de la base de datos</a:t>
          </a:r>
          <a:endParaRPr lang="en-US" dirty="0"/>
        </a:p>
      </dgm:t>
    </dgm:pt>
    <dgm:pt modelId="{9382BD5F-CA69-4729-9C35-7E3ABB2723DB}" type="parTrans" cxnId="{08BD2DDD-7369-4BF8-8B82-9BA8A0F60C9A}">
      <dgm:prSet/>
      <dgm:spPr/>
      <dgm:t>
        <a:bodyPr/>
        <a:lstStyle/>
        <a:p>
          <a:endParaRPr lang="en-US"/>
        </a:p>
      </dgm:t>
    </dgm:pt>
    <dgm:pt modelId="{EB6E60A1-DD3D-4FBA-911B-9EF4586FDDD5}" type="sibTrans" cxnId="{08BD2DDD-7369-4BF8-8B82-9BA8A0F60C9A}">
      <dgm:prSet/>
      <dgm:spPr/>
      <dgm:t>
        <a:bodyPr/>
        <a:lstStyle/>
        <a:p>
          <a:endParaRPr lang="en-US"/>
        </a:p>
      </dgm:t>
    </dgm:pt>
    <dgm:pt modelId="{F40D6148-8205-4E56-A439-6F52A14FDA77}">
      <dgm:prSet phldrT="[Texto]"/>
      <dgm:spPr/>
      <dgm:t>
        <a:bodyPr/>
        <a:lstStyle/>
        <a:p>
          <a:r>
            <a:rPr lang="es-EC" dirty="0"/>
            <a:t>Clase: Registrar</a:t>
          </a:r>
        </a:p>
        <a:p>
          <a:r>
            <a:rPr lang="es-EC" dirty="0"/>
            <a:t>-Se registran los usuarios en la base de datos.</a:t>
          </a:r>
          <a:endParaRPr lang="en-US" dirty="0"/>
        </a:p>
      </dgm:t>
    </dgm:pt>
    <dgm:pt modelId="{8F7EDE98-BE27-4139-BD84-87A5B5FD37D2}" type="parTrans" cxnId="{52A5AA77-695B-4B74-84FE-45D862A4C0EF}">
      <dgm:prSet/>
      <dgm:spPr/>
      <dgm:t>
        <a:bodyPr/>
        <a:lstStyle/>
        <a:p>
          <a:endParaRPr lang="en-US"/>
        </a:p>
      </dgm:t>
    </dgm:pt>
    <dgm:pt modelId="{148D693D-06C3-4547-9665-4AF604B18CC0}" type="sibTrans" cxnId="{52A5AA77-695B-4B74-84FE-45D862A4C0EF}">
      <dgm:prSet/>
      <dgm:spPr/>
      <dgm:t>
        <a:bodyPr/>
        <a:lstStyle/>
        <a:p>
          <a:endParaRPr lang="en-US"/>
        </a:p>
      </dgm:t>
    </dgm:pt>
    <dgm:pt modelId="{943BA4D9-B0FB-4876-9E52-B5317B267FE9}" type="pres">
      <dgm:prSet presAssocID="{87F654FA-B678-453B-915F-7BB20BEE699B}" presName="linearFlow" presStyleCnt="0">
        <dgm:presLayoutVars>
          <dgm:dir/>
          <dgm:resizeHandles val="exact"/>
        </dgm:presLayoutVars>
      </dgm:prSet>
      <dgm:spPr/>
    </dgm:pt>
    <dgm:pt modelId="{3B060E2C-F4EF-4669-AFC5-39A708D88664}" type="pres">
      <dgm:prSet presAssocID="{222E9861-6E79-41E1-ADC2-C0F7597D2C07}" presName="composite" presStyleCnt="0"/>
      <dgm:spPr/>
    </dgm:pt>
    <dgm:pt modelId="{B7A7BAC8-6E70-4391-A4A0-8C5F8271BE4C}" type="pres">
      <dgm:prSet presAssocID="{222E9861-6E79-41E1-ADC2-C0F7597D2C07}" presName="imgShp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F643FF9-12A1-4562-84A5-B67AF7F8022B}" type="pres">
      <dgm:prSet presAssocID="{222E9861-6E79-41E1-ADC2-C0F7597D2C07}" presName="txShp" presStyleLbl="node1" presStyleIdx="0" presStyleCnt="2" custLinFactNeighborX="985" custLinFactNeighborY="-235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060ABCD-9C1B-4F6A-82FD-81211DCB5F53}" type="pres">
      <dgm:prSet presAssocID="{EB6E60A1-DD3D-4FBA-911B-9EF4586FDDD5}" presName="spacing" presStyleCnt="0"/>
      <dgm:spPr/>
    </dgm:pt>
    <dgm:pt modelId="{772FBA8F-974A-4412-8AB1-DD5055A90F50}" type="pres">
      <dgm:prSet presAssocID="{F40D6148-8205-4E56-A439-6F52A14FDA77}" presName="composite" presStyleCnt="0"/>
      <dgm:spPr/>
    </dgm:pt>
    <dgm:pt modelId="{10EF8D30-29F6-4BAB-95C4-1F4A2C1FDB9B}" type="pres">
      <dgm:prSet presAssocID="{F40D6148-8205-4E56-A439-6F52A14FDA77}" presName="imgShp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67F349F2-DE03-44F9-B31A-80782673986D}" type="pres">
      <dgm:prSet presAssocID="{F40D6148-8205-4E56-A439-6F52A14FDA77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2A5AA77-695B-4B74-84FE-45D862A4C0EF}" srcId="{87F654FA-B678-453B-915F-7BB20BEE699B}" destId="{F40D6148-8205-4E56-A439-6F52A14FDA77}" srcOrd="1" destOrd="0" parTransId="{8F7EDE98-BE27-4139-BD84-87A5B5FD37D2}" sibTransId="{148D693D-06C3-4547-9665-4AF604B18CC0}"/>
    <dgm:cxn modelId="{C90C9219-BCBD-438B-BED8-40C57F755B30}" type="presOf" srcId="{222E9861-6E79-41E1-ADC2-C0F7597D2C07}" destId="{FF643FF9-12A1-4562-84A5-B67AF7F8022B}" srcOrd="0" destOrd="0" presId="urn:microsoft.com/office/officeart/2005/8/layout/vList3"/>
    <dgm:cxn modelId="{FBA0A579-39F9-4694-83FF-748B15DCE73E}" type="presOf" srcId="{87F654FA-B678-453B-915F-7BB20BEE699B}" destId="{943BA4D9-B0FB-4876-9E52-B5317B267FE9}" srcOrd="0" destOrd="0" presId="urn:microsoft.com/office/officeart/2005/8/layout/vList3"/>
    <dgm:cxn modelId="{08BD2DDD-7369-4BF8-8B82-9BA8A0F60C9A}" srcId="{87F654FA-B678-453B-915F-7BB20BEE699B}" destId="{222E9861-6E79-41E1-ADC2-C0F7597D2C07}" srcOrd="0" destOrd="0" parTransId="{9382BD5F-CA69-4729-9C35-7E3ABB2723DB}" sibTransId="{EB6E60A1-DD3D-4FBA-911B-9EF4586FDDD5}"/>
    <dgm:cxn modelId="{3BCF532E-3C30-4BEE-B7F3-A8D4B57F9C75}" type="presOf" srcId="{F40D6148-8205-4E56-A439-6F52A14FDA77}" destId="{67F349F2-DE03-44F9-B31A-80782673986D}" srcOrd="0" destOrd="0" presId="urn:microsoft.com/office/officeart/2005/8/layout/vList3"/>
    <dgm:cxn modelId="{FD002921-F089-453C-940C-E1F14EF99BF6}" type="presParOf" srcId="{943BA4D9-B0FB-4876-9E52-B5317B267FE9}" destId="{3B060E2C-F4EF-4669-AFC5-39A708D88664}" srcOrd="0" destOrd="0" presId="urn:microsoft.com/office/officeart/2005/8/layout/vList3"/>
    <dgm:cxn modelId="{0AD02D60-D5EC-4A78-8F0B-D134C7D78EDC}" type="presParOf" srcId="{3B060E2C-F4EF-4669-AFC5-39A708D88664}" destId="{B7A7BAC8-6E70-4391-A4A0-8C5F8271BE4C}" srcOrd="0" destOrd="0" presId="urn:microsoft.com/office/officeart/2005/8/layout/vList3"/>
    <dgm:cxn modelId="{D1DDD2D9-A984-49C6-AA74-276BA2BAC55A}" type="presParOf" srcId="{3B060E2C-F4EF-4669-AFC5-39A708D88664}" destId="{FF643FF9-12A1-4562-84A5-B67AF7F8022B}" srcOrd="1" destOrd="0" presId="urn:microsoft.com/office/officeart/2005/8/layout/vList3"/>
    <dgm:cxn modelId="{EE504A06-5992-46CA-8FF6-4FA989C8446D}" type="presParOf" srcId="{943BA4D9-B0FB-4876-9E52-B5317B267FE9}" destId="{F060ABCD-9C1B-4F6A-82FD-81211DCB5F53}" srcOrd="1" destOrd="0" presId="urn:microsoft.com/office/officeart/2005/8/layout/vList3"/>
    <dgm:cxn modelId="{B83262B0-9711-4FFD-81E7-8A8D57129258}" type="presParOf" srcId="{943BA4D9-B0FB-4876-9E52-B5317B267FE9}" destId="{772FBA8F-974A-4412-8AB1-DD5055A90F50}" srcOrd="2" destOrd="0" presId="urn:microsoft.com/office/officeart/2005/8/layout/vList3"/>
    <dgm:cxn modelId="{4A013616-2E74-4A05-B68C-FBD0B88656D3}" type="presParOf" srcId="{772FBA8F-974A-4412-8AB1-DD5055A90F50}" destId="{10EF8D30-29F6-4BAB-95C4-1F4A2C1FDB9B}" srcOrd="0" destOrd="0" presId="urn:microsoft.com/office/officeart/2005/8/layout/vList3"/>
    <dgm:cxn modelId="{6CAB20C9-E5A6-4B93-8D57-320831E39905}" type="presParOf" srcId="{772FBA8F-974A-4412-8AB1-DD5055A90F50}" destId="{67F349F2-DE03-44F9-B31A-807826739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F54B4-3FBB-4CEA-87BF-17573CDFC0DF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A5490F4C-F52C-4AE7-9B3E-2BC6711D02CC}">
      <dgm:prSet phldrT="[Texto]"/>
      <dgm:spPr/>
      <dgm:t>
        <a:bodyPr/>
        <a:lstStyle/>
        <a:p>
          <a:r>
            <a:rPr lang="es-EC" dirty="0"/>
            <a:t>Clase: Registro de productos</a:t>
          </a:r>
        </a:p>
        <a:p>
          <a:r>
            <a:rPr lang="es-EC" dirty="0"/>
            <a:t>- Registro de usuarios en un nodo de </a:t>
          </a:r>
          <a:r>
            <a:rPr lang="es-EC" dirty="0" err="1"/>
            <a:t>firebase</a:t>
          </a:r>
          <a:endParaRPr lang="en-US" dirty="0"/>
        </a:p>
      </dgm:t>
    </dgm:pt>
    <dgm:pt modelId="{2D24B394-6CFA-47FC-9F3C-1AD09A701657}" type="parTrans" cxnId="{EDD20147-E033-4972-B8CC-7C126E669CF4}">
      <dgm:prSet/>
      <dgm:spPr/>
      <dgm:t>
        <a:bodyPr/>
        <a:lstStyle/>
        <a:p>
          <a:endParaRPr lang="en-US"/>
        </a:p>
      </dgm:t>
    </dgm:pt>
    <dgm:pt modelId="{E96D558C-A556-421A-BD64-CD8B5D706BAE}" type="sibTrans" cxnId="{EDD20147-E033-4972-B8CC-7C126E669CF4}">
      <dgm:prSet/>
      <dgm:spPr/>
      <dgm:t>
        <a:bodyPr/>
        <a:lstStyle/>
        <a:p>
          <a:endParaRPr lang="en-US"/>
        </a:p>
      </dgm:t>
    </dgm:pt>
    <dgm:pt modelId="{C5C3A63E-B92E-4296-958F-14CEA9B184CB}">
      <dgm:prSet phldrT="[Texto]"/>
      <dgm:spPr/>
      <dgm:t>
        <a:bodyPr/>
        <a:lstStyle/>
        <a:p>
          <a:r>
            <a:rPr lang="es-EC" dirty="0"/>
            <a:t>Clase: Usuario</a:t>
          </a:r>
        </a:p>
        <a:p>
          <a:r>
            <a:rPr lang="es-EC" dirty="0"/>
            <a:t>-Se definen los atributos que tiene un usuario</a:t>
          </a:r>
          <a:endParaRPr lang="en-US" dirty="0"/>
        </a:p>
      </dgm:t>
    </dgm:pt>
    <dgm:pt modelId="{D733D101-9BE6-4F06-8A0C-928C70571031}" type="parTrans" cxnId="{DB31DA13-076D-4E18-8C8B-A370B8F5C8D1}">
      <dgm:prSet/>
      <dgm:spPr/>
      <dgm:t>
        <a:bodyPr/>
        <a:lstStyle/>
        <a:p>
          <a:endParaRPr lang="en-US"/>
        </a:p>
      </dgm:t>
    </dgm:pt>
    <dgm:pt modelId="{8D8E3A90-17FB-4151-8F10-24B06475306C}" type="sibTrans" cxnId="{DB31DA13-076D-4E18-8C8B-A370B8F5C8D1}">
      <dgm:prSet/>
      <dgm:spPr/>
      <dgm:t>
        <a:bodyPr/>
        <a:lstStyle/>
        <a:p>
          <a:endParaRPr lang="en-US"/>
        </a:p>
      </dgm:t>
    </dgm:pt>
    <dgm:pt modelId="{CAD62821-7CF6-4C23-8E41-F4AD56ED1594}" type="pres">
      <dgm:prSet presAssocID="{A96F54B4-3FBB-4CEA-87BF-17573CDFC0DF}" presName="linearFlow" presStyleCnt="0">
        <dgm:presLayoutVars>
          <dgm:dir/>
          <dgm:resizeHandles val="exact"/>
        </dgm:presLayoutVars>
      </dgm:prSet>
      <dgm:spPr/>
    </dgm:pt>
    <dgm:pt modelId="{9949173A-433B-4672-B0CE-8FD1715403B1}" type="pres">
      <dgm:prSet presAssocID="{A5490F4C-F52C-4AE7-9B3E-2BC6711D02CC}" presName="composite" presStyleCnt="0"/>
      <dgm:spPr/>
    </dgm:pt>
    <dgm:pt modelId="{E1DACDB3-E5C7-4173-ACA2-29A4C607EB44}" type="pres">
      <dgm:prSet presAssocID="{A5490F4C-F52C-4AE7-9B3E-2BC6711D02CC}" presName="imgShp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84121D1-212F-421B-9D53-0476DD2206D0}" type="pres">
      <dgm:prSet presAssocID="{A5490F4C-F52C-4AE7-9B3E-2BC6711D02CC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3536893-2B5E-4B16-B3D2-33BAAB26143A}" type="pres">
      <dgm:prSet presAssocID="{E96D558C-A556-421A-BD64-CD8B5D706BAE}" presName="spacing" presStyleCnt="0"/>
      <dgm:spPr/>
    </dgm:pt>
    <dgm:pt modelId="{999B4F7F-0138-47ED-B4EF-C48D1A3F90FF}" type="pres">
      <dgm:prSet presAssocID="{C5C3A63E-B92E-4296-958F-14CEA9B184CB}" presName="composite" presStyleCnt="0"/>
      <dgm:spPr/>
    </dgm:pt>
    <dgm:pt modelId="{05DA4A28-3A6B-4298-B18F-5FD2321F53F4}" type="pres">
      <dgm:prSet presAssocID="{C5C3A63E-B92E-4296-958F-14CEA9B184CB}" presName="imgShp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DE442C4-3F20-459F-BB2F-6C21486B7F21}" type="pres">
      <dgm:prSet presAssocID="{C5C3A63E-B92E-4296-958F-14CEA9B184CB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DB31DA13-076D-4E18-8C8B-A370B8F5C8D1}" srcId="{A96F54B4-3FBB-4CEA-87BF-17573CDFC0DF}" destId="{C5C3A63E-B92E-4296-958F-14CEA9B184CB}" srcOrd="1" destOrd="0" parTransId="{D733D101-9BE6-4F06-8A0C-928C70571031}" sibTransId="{8D8E3A90-17FB-4151-8F10-24B06475306C}"/>
    <dgm:cxn modelId="{8DE213BE-0620-4D9F-9986-E30C274F873C}" type="presOf" srcId="{A96F54B4-3FBB-4CEA-87BF-17573CDFC0DF}" destId="{CAD62821-7CF6-4C23-8E41-F4AD56ED1594}" srcOrd="0" destOrd="0" presId="urn:microsoft.com/office/officeart/2005/8/layout/vList3"/>
    <dgm:cxn modelId="{BB2D9C66-BD8B-40C8-904B-320B2D391791}" type="presOf" srcId="{A5490F4C-F52C-4AE7-9B3E-2BC6711D02CC}" destId="{584121D1-212F-421B-9D53-0476DD2206D0}" srcOrd="0" destOrd="0" presId="urn:microsoft.com/office/officeart/2005/8/layout/vList3"/>
    <dgm:cxn modelId="{38BF4472-7379-454E-94AD-384B3542F921}" type="presOf" srcId="{C5C3A63E-B92E-4296-958F-14CEA9B184CB}" destId="{7DE442C4-3F20-459F-BB2F-6C21486B7F21}" srcOrd="0" destOrd="0" presId="urn:microsoft.com/office/officeart/2005/8/layout/vList3"/>
    <dgm:cxn modelId="{EDD20147-E033-4972-B8CC-7C126E669CF4}" srcId="{A96F54B4-3FBB-4CEA-87BF-17573CDFC0DF}" destId="{A5490F4C-F52C-4AE7-9B3E-2BC6711D02CC}" srcOrd="0" destOrd="0" parTransId="{2D24B394-6CFA-47FC-9F3C-1AD09A701657}" sibTransId="{E96D558C-A556-421A-BD64-CD8B5D706BAE}"/>
    <dgm:cxn modelId="{158FC990-DD37-4EED-A7AB-11B6C8FAC40E}" type="presParOf" srcId="{CAD62821-7CF6-4C23-8E41-F4AD56ED1594}" destId="{9949173A-433B-4672-B0CE-8FD1715403B1}" srcOrd="0" destOrd="0" presId="urn:microsoft.com/office/officeart/2005/8/layout/vList3"/>
    <dgm:cxn modelId="{C61A0DEA-0499-4575-AE81-FFE3AE494296}" type="presParOf" srcId="{9949173A-433B-4672-B0CE-8FD1715403B1}" destId="{E1DACDB3-E5C7-4173-ACA2-29A4C607EB44}" srcOrd="0" destOrd="0" presId="urn:microsoft.com/office/officeart/2005/8/layout/vList3"/>
    <dgm:cxn modelId="{DEE963A2-3C9C-4091-B871-9B30C95B7C71}" type="presParOf" srcId="{9949173A-433B-4672-B0CE-8FD1715403B1}" destId="{584121D1-212F-421B-9D53-0476DD2206D0}" srcOrd="1" destOrd="0" presId="urn:microsoft.com/office/officeart/2005/8/layout/vList3"/>
    <dgm:cxn modelId="{7860CDDA-558C-4083-AC3C-E82D818AF576}" type="presParOf" srcId="{CAD62821-7CF6-4C23-8E41-F4AD56ED1594}" destId="{13536893-2B5E-4B16-B3D2-33BAAB26143A}" srcOrd="1" destOrd="0" presId="urn:microsoft.com/office/officeart/2005/8/layout/vList3"/>
    <dgm:cxn modelId="{ACDB2932-AE79-4B7C-9F3F-2158DE5472FD}" type="presParOf" srcId="{CAD62821-7CF6-4C23-8E41-F4AD56ED1594}" destId="{999B4F7F-0138-47ED-B4EF-C48D1A3F90FF}" srcOrd="2" destOrd="0" presId="urn:microsoft.com/office/officeart/2005/8/layout/vList3"/>
    <dgm:cxn modelId="{E70102C6-9A77-43EB-A747-1199D1961617}" type="presParOf" srcId="{999B4F7F-0138-47ED-B4EF-C48D1A3F90FF}" destId="{05DA4A28-3A6B-4298-B18F-5FD2321F53F4}" srcOrd="0" destOrd="0" presId="urn:microsoft.com/office/officeart/2005/8/layout/vList3"/>
    <dgm:cxn modelId="{E4639EED-D0DA-42D3-BF1F-3A58E456280A}" type="presParOf" srcId="{999B4F7F-0138-47ED-B4EF-C48D1A3F90FF}" destId="{7DE442C4-3F20-459F-BB2F-6C21486B7F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4C3AD1-8A11-402D-A727-00D8D519062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CD5644-768A-4B6B-8AE6-D3153FE57C5E}">
      <dgm:prSet phldrT="[Texto]" custT="1"/>
      <dgm:spPr/>
      <dgm:t>
        <a:bodyPr/>
        <a:lstStyle/>
        <a:p>
          <a:r>
            <a:rPr lang="es-EC" sz="1400" dirty="0" smtClean="0"/>
            <a:t>Se logró crear una aplicación que muestre el peso y  cantidad de productos restantes al usuario y así poder dar una alerta para que este pueda comprar más cuando el producto esté por terminarse.</a:t>
          </a:r>
          <a:endParaRPr lang="en-US" sz="1400" dirty="0"/>
        </a:p>
      </dgm:t>
    </dgm:pt>
    <dgm:pt modelId="{E7DE371E-8D81-46B4-ABD2-3C9C968BBC57}" type="parTrans" cxnId="{2D579E31-7A9E-4005-A686-3A6D5DC92304}">
      <dgm:prSet/>
      <dgm:spPr/>
      <dgm:t>
        <a:bodyPr/>
        <a:lstStyle/>
        <a:p>
          <a:endParaRPr lang="en-US"/>
        </a:p>
      </dgm:t>
    </dgm:pt>
    <dgm:pt modelId="{A717ACDF-3F1B-402E-96EB-5B109DE42337}" type="sibTrans" cxnId="{2D579E31-7A9E-4005-A686-3A6D5DC92304}">
      <dgm:prSet/>
      <dgm:spPr/>
      <dgm:t>
        <a:bodyPr/>
        <a:lstStyle/>
        <a:p>
          <a:endParaRPr lang="en-US"/>
        </a:p>
      </dgm:t>
    </dgm:pt>
    <dgm:pt modelId="{A1EA6EE0-CF58-46BC-A86E-51C1398957ED}">
      <dgm:prSet phldrT="[Texto]" custT="1"/>
      <dgm:spPr/>
      <dgm:t>
        <a:bodyPr/>
        <a:lstStyle/>
        <a:p>
          <a:r>
            <a:rPr lang="es-EC" sz="1400" dirty="0" smtClean="0"/>
            <a:t>Mediante el uso del IDE de </a:t>
          </a:r>
          <a:r>
            <a:rPr lang="es-EC" sz="1400" dirty="0" err="1" smtClean="0"/>
            <a:t>Arduino</a:t>
          </a:r>
          <a:r>
            <a:rPr lang="es-EC" sz="1400" dirty="0" smtClean="0"/>
            <a:t> se logró crear programas para enviar los datos censados por celdas de carga hacia una base de datos creada en </a:t>
          </a:r>
          <a:r>
            <a:rPr lang="es-EC" sz="1400" dirty="0" err="1" smtClean="0"/>
            <a:t>Firebase</a:t>
          </a:r>
          <a:r>
            <a:rPr lang="es-EC" sz="1400" dirty="0" smtClean="0"/>
            <a:t> mediante la interconexión entre las placas </a:t>
          </a:r>
          <a:r>
            <a:rPr lang="es-EC" sz="1400" dirty="0" err="1" smtClean="0"/>
            <a:t>Arduino</a:t>
          </a:r>
          <a:r>
            <a:rPr lang="es-EC" sz="1400" dirty="0" smtClean="0"/>
            <a:t> y módulo </a:t>
          </a:r>
          <a:r>
            <a:rPr lang="es-EC" sz="1400" dirty="0" err="1" smtClean="0"/>
            <a:t>Wi</a:t>
          </a:r>
          <a:r>
            <a:rPr lang="es-EC" sz="1400" dirty="0" smtClean="0"/>
            <a:t>-fi.</a:t>
          </a:r>
          <a:endParaRPr lang="en-US" sz="1400" dirty="0"/>
        </a:p>
      </dgm:t>
    </dgm:pt>
    <dgm:pt modelId="{80C76784-799D-4D7A-8C27-FB6EA874DAEC}" type="parTrans" cxnId="{93B1DC3D-EE9E-46A4-B681-3E1D002CC9C2}">
      <dgm:prSet/>
      <dgm:spPr/>
      <dgm:t>
        <a:bodyPr/>
        <a:lstStyle/>
        <a:p>
          <a:endParaRPr lang="en-US"/>
        </a:p>
      </dgm:t>
    </dgm:pt>
    <dgm:pt modelId="{9F66A5BE-AC09-48F8-B5FD-09D399AEEEF6}" type="sibTrans" cxnId="{93B1DC3D-EE9E-46A4-B681-3E1D002CC9C2}">
      <dgm:prSet/>
      <dgm:spPr/>
      <dgm:t>
        <a:bodyPr/>
        <a:lstStyle/>
        <a:p>
          <a:endParaRPr lang="en-US"/>
        </a:p>
      </dgm:t>
    </dgm:pt>
    <dgm:pt modelId="{808BEAE0-0DE1-458C-BF1A-ACD67EDBB654}">
      <dgm:prSet phldrT="[Texto]" custT="1"/>
      <dgm:spPr/>
      <dgm:t>
        <a:bodyPr/>
        <a:lstStyle/>
        <a:p>
          <a:r>
            <a:rPr lang="es-EC" sz="1400" dirty="0" smtClean="0"/>
            <a:t>Se logró integrar una base de datos </a:t>
          </a:r>
          <a:r>
            <a:rPr lang="es-EC" sz="1400" dirty="0" err="1" smtClean="0"/>
            <a:t>Firebase</a:t>
          </a:r>
          <a:r>
            <a:rPr lang="es-EC" sz="1400" dirty="0" smtClean="0"/>
            <a:t> a la aplicación móvil para poder enviar y recibir datos continuamente.</a:t>
          </a:r>
          <a:endParaRPr lang="en-US" sz="1400" dirty="0"/>
        </a:p>
      </dgm:t>
    </dgm:pt>
    <dgm:pt modelId="{D12E4A0B-CE00-4995-A3C3-9092A85CC2EA}" type="parTrans" cxnId="{09790B50-7E47-48A4-A67F-EDA41476D9DC}">
      <dgm:prSet/>
      <dgm:spPr/>
      <dgm:t>
        <a:bodyPr/>
        <a:lstStyle/>
        <a:p>
          <a:endParaRPr lang="en-US"/>
        </a:p>
      </dgm:t>
    </dgm:pt>
    <dgm:pt modelId="{2E1709FA-660A-4B1B-A28C-2155830206D7}" type="sibTrans" cxnId="{09790B50-7E47-48A4-A67F-EDA41476D9DC}">
      <dgm:prSet/>
      <dgm:spPr/>
      <dgm:t>
        <a:bodyPr/>
        <a:lstStyle/>
        <a:p>
          <a:endParaRPr lang="en-US"/>
        </a:p>
      </dgm:t>
    </dgm:pt>
    <dgm:pt modelId="{23859C01-246E-4A5D-8E5D-C92062688343}" type="pres">
      <dgm:prSet presAssocID="{A64C3AD1-8A11-402D-A727-00D8D519062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FD362758-7508-492E-BDE1-715BE89B248F}" type="pres">
      <dgm:prSet presAssocID="{95CD5644-768A-4B6B-8AE6-D3153FE57C5E}" presName="parentLin" presStyleCnt="0"/>
      <dgm:spPr/>
    </dgm:pt>
    <dgm:pt modelId="{DB3C7D72-8A27-41CB-8A14-3976EB32EE31}" type="pres">
      <dgm:prSet presAssocID="{95CD5644-768A-4B6B-8AE6-D3153FE57C5E}" presName="parentLeftMargin" presStyleLbl="node1" presStyleIdx="0" presStyleCnt="3"/>
      <dgm:spPr/>
      <dgm:t>
        <a:bodyPr/>
        <a:lstStyle/>
        <a:p>
          <a:endParaRPr lang="es-EC"/>
        </a:p>
      </dgm:t>
    </dgm:pt>
    <dgm:pt modelId="{42813315-1E9A-4B95-AEDB-0C2219E1EE39}" type="pres">
      <dgm:prSet presAssocID="{95CD5644-768A-4B6B-8AE6-D3153FE57C5E}" presName="parentText" presStyleLbl="node1" presStyleIdx="0" presStyleCnt="3" custScaleX="120017" custScaleY="324014" custLinFactNeighborX="-10694" custLinFactNeighborY="99365">
        <dgm:presLayoutVars>
          <dgm:chMax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548A939-34CA-4266-A158-848966908014}" type="pres">
      <dgm:prSet presAssocID="{95CD5644-768A-4B6B-8AE6-D3153FE57C5E}" presName="negativeSpace" presStyleCnt="0"/>
      <dgm:spPr/>
    </dgm:pt>
    <dgm:pt modelId="{6F556015-0B27-4AA6-8C4E-049A199B2186}" type="pres">
      <dgm:prSet presAssocID="{95CD5644-768A-4B6B-8AE6-D3153FE57C5E}" presName="childText" presStyleLbl="conFgAcc1" presStyleIdx="0" presStyleCnt="3" custScaleY="274141">
        <dgm:presLayoutVars>
          <dgm:bulletEnabled val="1"/>
        </dgm:presLayoutVars>
      </dgm:prSet>
      <dgm:spPr/>
    </dgm:pt>
    <dgm:pt modelId="{E70E7490-6AAD-429D-9D4B-83A3AD103362}" type="pres">
      <dgm:prSet presAssocID="{A717ACDF-3F1B-402E-96EB-5B109DE42337}" presName="spaceBetweenRectangles" presStyleCnt="0"/>
      <dgm:spPr/>
    </dgm:pt>
    <dgm:pt modelId="{44F410F2-EE30-4443-B2DE-BAB06D6AB516}" type="pres">
      <dgm:prSet presAssocID="{A1EA6EE0-CF58-46BC-A86E-51C1398957ED}" presName="parentLin" presStyleCnt="0"/>
      <dgm:spPr/>
    </dgm:pt>
    <dgm:pt modelId="{11024F61-1401-4272-817E-C0D689B99BD7}" type="pres">
      <dgm:prSet presAssocID="{A1EA6EE0-CF58-46BC-A86E-51C1398957ED}" presName="parentLeftMargin" presStyleLbl="node1" presStyleIdx="0" presStyleCnt="3"/>
      <dgm:spPr/>
      <dgm:t>
        <a:bodyPr/>
        <a:lstStyle/>
        <a:p>
          <a:endParaRPr lang="es-EC"/>
        </a:p>
      </dgm:t>
    </dgm:pt>
    <dgm:pt modelId="{D8473DC9-9DAE-49B5-8E65-16789FBD99E4}" type="pres">
      <dgm:prSet presAssocID="{A1EA6EE0-CF58-46BC-A86E-51C1398957ED}" presName="parentText" presStyleLbl="node1" presStyleIdx="1" presStyleCnt="3" custScaleX="127501" custScaleY="214629">
        <dgm:presLayoutVars>
          <dgm:chMax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D54DCB4-18F5-4A65-9A3D-ED11AE80264E}" type="pres">
      <dgm:prSet presAssocID="{A1EA6EE0-CF58-46BC-A86E-51C1398957ED}" presName="negativeSpace" presStyleCnt="0"/>
      <dgm:spPr/>
    </dgm:pt>
    <dgm:pt modelId="{241A8859-BAD3-4EED-81D5-E62F40BFDFF1}" type="pres">
      <dgm:prSet presAssocID="{A1EA6EE0-CF58-46BC-A86E-51C1398957ED}" presName="childText" presStyleLbl="conFgAcc1" presStyleIdx="1" presStyleCnt="3" custScaleY="286861">
        <dgm:presLayoutVars>
          <dgm:bulletEnabled val="1"/>
        </dgm:presLayoutVars>
      </dgm:prSet>
      <dgm:spPr/>
    </dgm:pt>
    <dgm:pt modelId="{C5EA6733-2337-4FC2-802D-B1A35B2395AE}" type="pres">
      <dgm:prSet presAssocID="{9F66A5BE-AC09-48F8-B5FD-09D399AEEEF6}" presName="spaceBetweenRectangles" presStyleCnt="0"/>
      <dgm:spPr/>
    </dgm:pt>
    <dgm:pt modelId="{0DE682B5-18C4-46D7-BC19-D9798A35A19A}" type="pres">
      <dgm:prSet presAssocID="{808BEAE0-0DE1-458C-BF1A-ACD67EDBB654}" presName="parentLin" presStyleCnt="0"/>
      <dgm:spPr/>
    </dgm:pt>
    <dgm:pt modelId="{DF29F7A3-2AD4-410B-BA79-972729044813}" type="pres">
      <dgm:prSet presAssocID="{808BEAE0-0DE1-458C-BF1A-ACD67EDBB654}" presName="parentLeftMargin" presStyleLbl="node1" presStyleIdx="1" presStyleCnt="3"/>
      <dgm:spPr/>
      <dgm:t>
        <a:bodyPr/>
        <a:lstStyle/>
        <a:p>
          <a:endParaRPr lang="es-EC"/>
        </a:p>
      </dgm:t>
    </dgm:pt>
    <dgm:pt modelId="{F30AF908-7A04-4F09-BE90-4A60FC4CAAEA}" type="pres">
      <dgm:prSet presAssocID="{808BEAE0-0DE1-458C-BF1A-ACD67EDBB654}" presName="parentText" presStyleLbl="node1" presStyleIdx="2" presStyleCnt="3" custScaleX="134143" custScaleY="215912">
        <dgm:presLayoutVars>
          <dgm:chMax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BE1D5A9-C4B4-4178-B392-0E314DE2F984}" type="pres">
      <dgm:prSet presAssocID="{808BEAE0-0DE1-458C-BF1A-ACD67EDBB654}" presName="negativeSpace" presStyleCnt="0"/>
      <dgm:spPr/>
    </dgm:pt>
    <dgm:pt modelId="{FBCD5D53-4465-4459-ADCC-497EB48AFB6E}" type="pres">
      <dgm:prSet presAssocID="{808BEAE0-0DE1-458C-BF1A-ACD67EDBB654}" presName="childText" presStyleLbl="conFgAcc1" presStyleIdx="2" presStyleCnt="3" custScaleY="270025">
        <dgm:presLayoutVars>
          <dgm:bulletEnabled val="1"/>
        </dgm:presLayoutVars>
      </dgm:prSet>
      <dgm:spPr/>
    </dgm:pt>
  </dgm:ptLst>
  <dgm:cxnLst>
    <dgm:cxn modelId="{150DF416-AE0A-4A67-B80D-EFE6716557E8}" type="presOf" srcId="{808BEAE0-0DE1-458C-BF1A-ACD67EDBB654}" destId="{DF29F7A3-2AD4-410B-BA79-972729044813}" srcOrd="0" destOrd="0" presId="urn:microsoft.com/office/officeart/2005/8/layout/list1"/>
    <dgm:cxn modelId="{2D579E31-7A9E-4005-A686-3A6D5DC92304}" srcId="{A64C3AD1-8A11-402D-A727-00D8D5190629}" destId="{95CD5644-768A-4B6B-8AE6-D3153FE57C5E}" srcOrd="0" destOrd="0" parTransId="{E7DE371E-8D81-46B4-ABD2-3C9C968BBC57}" sibTransId="{A717ACDF-3F1B-402E-96EB-5B109DE42337}"/>
    <dgm:cxn modelId="{93B1DC3D-EE9E-46A4-B681-3E1D002CC9C2}" srcId="{A64C3AD1-8A11-402D-A727-00D8D5190629}" destId="{A1EA6EE0-CF58-46BC-A86E-51C1398957ED}" srcOrd="1" destOrd="0" parTransId="{80C76784-799D-4D7A-8C27-FB6EA874DAEC}" sibTransId="{9F66A5BE-AC09-48F8-B5FD-09D399AEEEF6}"/>
    <dgm:cxn modelId="{94A8800B-94B2-42C7-BC68-BB7DDA1869BC}" type="presOf" srcId="{95CD5644-768A-4B6B-8AE6-D3153FE57C5E}" destId="{42813315-1E9A-4B95-AEDB-0C2219E1EE39}" srcOrd="1" destOrd="0" presId="urn:microsoft.com/office/officeart/2005/8/layout/list1"/>
    <dgm:cxn modelId="{3072F11D-A404-4E64-A38A-8E792AB22A9B}" type="presOf" srcId="{A1EA6EE0-CF58-46BC-A86E-51C1398957ED}" destId="{11024F61-1401-4272-817E-C0D689B99BD7}" srcOrd="0" destOrd="0" presId="urn:microsoft.com/office/officeart/2005/8/layout/list1"/>
    <dgm:cxn modelId="{23ACBFC7-A188-41CA-A7E6-1795E49A48C7}" type="presOf" srcId="{95CD5644-768A-4B6B-8AE6-D3153FE57C5E}" destId="{DB3C7D72-8A27-41CB-8A14-3976EB32EE31}" srcOrd="0" destOrd="0" presId="urn:microsoft.com/office/officeart/2005/8/layout/list1"/>
    <dgm:cxn modelId="{84B5857D-59F8-45B6-9D62-50E31B9CCEA5}" type="presOf" srcId="{808BEAE0-0DE1-458C-BF1A-ACD67EDBB654}" destId="{F30AF908-7A04-4F09-BE90-4A60FC4CAAEA}" srcOrd="1" destOrd="0" presId="urn:microsoft.com/office/officeart/2005/8/layout/list1"/>
    <dgm:cxn modelId="{09790B50-7E47-48A4-A67F-EDA41476D9DC}" srcId="{A64C3AD1-8A11-402D-A727-00D8D5190629}" destId="{808BEAE0-0DE1-458C-BF1A-ACD67EDBB654}" srcOrd="2" destOrd="0" parTransId="{D12E4A0B-CE00-4995-A3C3-9092A85CC2EA}" sibTransId="{2E1709FA-660A-4B1B-A28C-2155830206D7}"/>
    <dgm:cxn modelId="{B5A4B4B7-F2B9-4AF6-AB28-BFA09B4F8E43}" type="presOf" srcId="{A64C3AD1-8A11-402D-A727-00D8D5190629}" destId="{23859C01-246E-4A5D-8E5D-C92062688343}" srcOrd="0" destOrd="0" presId="urn:microsoft.com/office/officeart/2005/8/layout/list1"/>
    <dgm:cxn modelId="{74FC2695-2156-4C21-9464-888B18BD037A}" type="presOf" srcId="{A1EA6EE0-CF58-46BC-A86E-51C1398957ED}" destId="{D8473DC9-9DAE-49B5-8E65-16789FBD99E4}" srcOrd="1" destOrd="0" presId="urn:microsoft.com/office/officeart/2005/8/layout/list1"/>
    <dgm:cxn modelId="{6F3349FC-EE02-4554-90AF-490DAC9EF3C7}" type="presParOf" srcId="{23859C01-246E-4A5D-8E5D-C92062688343}" destId="{FD362758-7508-492E-BDE1-715BE89B248F}" srcOrd="0" destOrd="0" presId="urn:microsoft.com/office/officeart/2005/8/layout/list1"/>
    <dgm:cxn modelId="{35B3CCF2-1FA4-4DCD-95CB-0E2D3CC0F9BE}" type="presParOf" srcId="{FD362758-7508-492E-BDE1-715BE89B248F}" destId="{DB3C7D72-8A27-41CB-8A14-3976EB32EE31}" srcOrd="0" destOrd="0" presId="urn:microsoft.com/office/officeart/2005/8/layout/list1"/>
    <dgm:cxn modelId="{37D99594-FA1A-45DE-875C-33C22B7EC101}" type="presParOf" srcId="{FD362758-7508-492E-BDE1-715BE89B248F}" destId="{42813315-1E9A-4B95-AEDB-0C2219E1EE39}" srcOrd="1" destOrd="0" presId="urn:microsoft.com/office/officeart/2005/8/layout/list1"/>
    <dgm:cxn modelId="{C684FA95-4E95-4FB4-885A-03AE4104D090}" type="presParOf" srcId="{23859C01-246E-4A5D-8E5D-C92062688343}" destId="{0548A939-34CA-4266-A158-848966908014}" srcOrd="1" destOrd="0" presId="urn:microsoft.com/office/officeart/2005/8/layout/list1"/>
    <dgm:cxn modelId="{D0E475E7-6FBB-4B3F-A6F8-93B858AA1226}" type="presParOf" srcId="{23859C01-246E-4A5D-8E5D-C92062688343}" destId="{6F556015-0B27-4AA6-8C4E-049A199B2186}" srcOrd="2" destOrd="0" presId="urn:microsoft.com/office/officeart/2005/8/layout/list1"/>
    <dgm:cxn modelId="{B397994E-885D-4FFA-B2B3-E5FB55BBFA52}" type="presParOf" srcId="{23859C01-246E-4A5D-8E5D-C92062688343}" destId="{E70E7490-6AAD-429D-9D4B-83A3AD103362}" srcOrd="3" destOrd="0" presId="urn:microsoft.com/office/officeart/2005/8/layout/list1"/>
    <dgm:cxn modelId="{5EED087C-6DDE-4180-8299-75A001A7601A}" type="presParOf" srcId="{23859C01-246E-4A5D-8E5D-C92062688343}" destId="{44F410F2-EE30-4443-B2DE-BAB06D6AB516}" srcOrd="4" destOrd="0" presId="urn:microsoft.com/office/officeart/2005/8/layout/list1"/>
    <dgm:cxn modelId="{8989578B-F24F-40B8-A617-6C3FADBB6C49}" type="presParOf" srcId="{44F410F2-EE30-4443-B2DE-BAB06D6AB516}" destId="{11024F61-1401-4272-817E-C0D689B99BD7}" srcOrd="0" destOrd="0" presId="urn:microsoft.com/office/officeart/2005/8/layout/list1"/>
    <dgm:cxn modelId="{CBD6DF2C-CBC7-4221-A8E8-5F5902C4D97A}" type="presParOf" srcId="{44F410F2-EE30-4443-B2DE-BAB06D6AB516}" destId="{D8473DC9-9DAE-49B5-8E65-16789FBD99E4}" srcOrd="1" destOrd="0" presId="urn:microsoft.com/office/officeart/2005/8/layout/list1"/>
    <dgm:cxn modelId="{A7BD6539-40AB-4858-9B88-37CA209DB9A3}" type="presParOf" srcId="{23859C01-246E-4A5D-8E5D-C92062688343}" destId="{7D54DCB4-18F5-4A65-9A3D-ED11AE80264E}" srcOrd="5" destOrd="0" presId="urn:microsoft.com/office/officeart/2005/8/layout/list1"/>
    <dgm:cxn modelId="{1777ECD6-09D3-4A2F-83D3-F3DE8D06E8B2}" type="presParOf" srcId="{23859C01-246E-4A5D-8E5D-C92062688343}" destId="{241A8859-BAD3-4EED-81D5-E62F40BFDFF1}" srcOrd="6" destOrd="0" presId="urn:microsoft.com/office/officeart/2005/8/layout/list1"/>
    <dgm:cxn modelId="{95D99D9D-952F-436D-9BD4-744A0F3BBA33}" type="presParOf" srcId="{23859C01-246E-4A5D-8E5D-C92062688343}" destId="{C5EA6733-2337-4FC2-802D-B1A35B2395AE}" srcOrd="7" destOrd="0" presId="urn:microsoft.com/office/officeart/2005/8/layout/list1"/>
    <dgm:cxn modelId="{9AFB48CC-B89E-4257-BE6D-7DB34283ACD7}" type="presParOf" srcId="{23859C01-246E-4A5D-8E5D-C92062688343}" destId="{0DE682B5-18C4-46D7-BC19-D9798A35A19A}" srcOrd="8" destOrd="0" presId="urn:microsoft.com/office/officeart/2005/8/layout/list1"/>
    <dgm:cxn modelId="{A48EA778-31FF-4D35-8AA5-01C0AC1FBC49}" type="presParOf" srcId="{0DE682B5-18C4-46D7-BC19-D9798A35A19A}" destId="{DF29F7A3-2AD4-410B-BA79-972729044813}" srcOrd="0" destOrd="0" presId="urn:microsoft.com/office/officeart/2005/8/layout/list1"/>
    <dgm:cxn modelId="{C6D0424A-A7B7-4A3A-B71E-84E034601F95}" type="presParOf" srcId="{0DE682B5-18C4-46D7-BC19-D9798A35A19A}" destId="{F30AF908-7A04-4F09-BE90-4A60FC4CAAEA}" srcOrd="1" destOrd="0" presId="urn:microsoft.com/office/officeart/2005/8/layout/list1"/>
    <dgm:cxn modelId="{B5F58DFD-1BF4-4E72-B8BC-2F394D306D8B}" type="presParOf" srcId="{23859C01-246E-4A5D-8E5D-C92062688343}" destId="{9BE1D5A9-C4B4-4178-B392-0E314DE2F984}" srcOrd="9" destOrd="0" presId="urn:microsoft.com/office/officeart/2005/8/layout/list1"/>
    <dgm:cxn modelId="{98F10D81-C4E2-48BC-9912-A9B2C217569A}" type="presParOf" srcId="{23859C01-246E-4A5D-8E5D-C92062688343}" destId="{FBCD5D53-4465-4459-ADCC-497EB48AFB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D81B4-B801-4E2A-B019-E97031AA24F2}">
      <dsp:nvSpPr>
        <dsp:cNvPr id="0" name=""/>
        <dsp:cNvSpPr/>
      </dsp:nvSpPr>
      <dsp:spPr>
        <a:xfrm rot="5400000">
          <a:off x="355356" y="1527331"/>
          <a:ext cx="1339822" cy="15253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62E81-4193-4B1C-A2C7-9F6981BFA70E}">
      <dsp:nvSpPr>
        <dsp:cNvPr id="0" name=""/>
        <dsp:cNvSpPr/>
      </dsp:nvSpPr>
      <dsp:spPr>
        <a:xfrm>
          <a:off x="385" y="42111"/>
          <a:ext cx="2255472" cy="157875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Programar en Android </a:t>
          </a:r>
          <a:r>
            <a:rPr lang="es-EC" sz="1600" kern="1200" dirty="0" smtClean="0"/>
            <a:t>Studio y </a:t>
          </a:r>
          <a:r>
            <a:rPr lang="es-EC" sz="1600" kern="1200" dirty="0"/>
            <a:t>Arduino. Crear la base de datos en Firebase</a:t>
          </a:r>
          <a:endParaRPr lang="en-US" sz="1600" kern="1200" dirty="0"/>
        </a:p>
      </dsp:txBody>
      <dsp:txXfrm>
        <a:off x="77467" y="119193"/>
        <a:ext cx="2101308" cy="1424593"/>
      </dsp:txXfrm>
    </dsp:sp>
    <dsp:sp modelId="{C4327A5A-85BA-4A7A-8F07-B2F95DA00050}">
      <dsp:nvSpPr>
        <dsp:cNvPr id="0" name=""/>
        <dsp:cNvSpPr/>
      </dsp:nvSpPr>
      <dsp:spPr>
        <a:xfrm>
          <a:off x="2255857" y="192682"/>
          <a:ext cx="1640415" cy="1276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200" kern="1200" dirty="0"/>
            <a:t>Paso 1</a:t>
          </a:r>
          <a:endParaRPr lang="en-US" sz="1200" kern="1200" dirty="0"/>
        </a:p>
      </dsp:txBody>
      <dsp:txXfrm>
        <a:off x="2255857" y="192682"/>
        <a:ext cx="1640415" cy="1276021"/>
      </dsp:txXfrm>
    </dsp:sp>
    <dsp:sp modelId="{075F7669-ABDF-44EC-922B-04E0C4F6D80D}">
      <dsp:nvSpPr>
        <dsp:cNvPr id="0" name=""/>
        <dsp:cNvSpPr/>
      </dsp:nvSpPr>
      <dsp:spPr>
        <a:xfrm rot="5400000">
          <a:off x="2225383" y="3300797"/>
          <a:ext cx="1339822" cy="15253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1103171"/>
            <a:satOff val="-18984"/>
            <a:lumOff val="10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8FF0D-FF4F-4EEF-BE5A-FD26F1409FF2}">
      <dsp:nvSpPr>
        <dsp:cNvPr id="0" name=""/>
        <dsp:cNvSpPr/>
      </dsp:nvSpPr>
      <dsp:spPr>
        <a:xfrm>
          <a:off x="1870411" y="1815577"/>
          <a:ext cx="2255472" cy="1578757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Instalar los componentes electrónicos y comprobar si los códigos compilan correctamente </a:t>
          </a:r>
          <a:endParaRPr lang="en-US" sz="1600" kern="1200" dirty="0"/>
        </a:p>
      </dsp:txBody>
      <dsp:txXfrm>
        <a:off x="1947493" y="1892659"/>
        <a:ext cx="2101308" cy="1424593"/>
      </dsp:txXfrm>
    </dsp:sp>
    <dsp:sp modelId="{4B1E6741-1D14-4343-96C5-6B66ED74FA04}">
      <dsp:nvSpPr>
        <dsp:cNvPr id="0" name=""/>
        <dsp:cNvSpPr/>
      </dsp:nvSpPr>
      <dsp:spPr>
        <a:xfrm>
          <a:off x="4125883" y="1966147"/>
          <a:ext cx="1640415" cy="1276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200" kern="1200" dirty="0"/>
            <a:t>Paso 2</a:t>
          </a:r>
          <a:endParaRPr lang="en-US" sz="1200" kern="1200" dirty="0"/>
        </a:p>
      </dsp:txBody>
      <dsp:txXfrm>
        <a:off x="4125883" y="1966147"/>
        <a:ext cx="1640415" cy="1276021"/>
      </dsp:txXfrm>
    </dsp:sp>
    <dsp:sp modelId="{43143B35-1808-4007-BBA6-CA226B755221}">
      <dsp:nvSpPr>
        <dsp:cNvPr id="0" name=""/>
        <dsp:cNvSpPr/>
      </dsp:nvSpPr>
      <dsp:spPr>
        <a:xfrm>
          <a:off x="3740437" y="3589042"/>
          <a:ext cx="2255472" cy="1578757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Instalar la aplicación en un celular móvil y confirmar la funcionalidad del programa.</a:t>
          </a:r>
          <a:endParaRPr lang="en-US" sz="1600" kern="1200" dirty="0"/>
        </a:p>
      </dsp:txBody>
      <dsp:txXfrm>
        <a:off x="3817519" y="3666124"/>
        <a:ext cx="2101308" cy="1424593"/>
      </dsp:txXfrm>
    </dsp:sp>
    <dsp:sp modelId="{749B9B1A-F5BE-4DB3-B84A-86B9C193B771}">
      <dsp:nvSpPr>
        <dsp:cNvPr id="0" name=""/>
        <dsp:cNvSpPr/>
      </dsp:nvSpPr>
      <dsp:spPr>
        <a:xfrm>
          <a:off x="5995910" y="3739613"/>
          <a:ext cx="1640415" cy="1276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Paso 3</a:t>
          </a:r>
          <a:endParaRPr lang="en-US" sz="1600" kern="1200" dirty="0"/>
        </a:p>
      </dsp:txBody>
      <dsp:txXfrm>
        <a:off x="5995910" y="3739613"/>
        <a:ext cx="1640415" cy="1276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59138-BCEB-4602-B711-CC839B640934}">
      <dsp:nvSpPr>
        <dsp:cNvPr id="0" name=""/>
        <dsp:cNvSpPr/>
      </dsp:nvSpPr>
      <dsp:spPr>
        <a:xfrm>
          <a:off x="0" y="0"/>
          <a:ext cx="8607839" cy="235735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E841C-879B-425E-80F6-6C38DD8BD1EA}">
      <dsp:nvSpPr>
        <dsp:cNvPr id="0" name=""/>
        <dsp:cNvSpPr/>
      </dsp:nvSpPr>
      <dsp:spPr>
        <a:xfrm>
          <a:off x="260737" y="314313"/>
          <a:ext cx="1829249" cy="17287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8C9E0-754C-4C60-ACE4-645674F02927}">
      <dsp:nvSpPr>
        <dsp:cNvPr id="0" name=""/>
        <dsp:cNvSpPr/>
      </dsp:nvSpPr>
      <dsp:spPr>
        <a:xfrm rot="10800000">
          <a:off x="260737" y="2357350"/>
          <a:ext cx="1829249" cy="28812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500" kern="1200" dirty="0"/>
            <a:t>Modulo HX711</a:t>
          </a:r>
          <a:endParaRPr lang="en-US" sz="2500" kern="1200" dirty="0"/>
        </a:p>
      </dsp:txBody>
      <dsp:txXfrm rot="10800000">
        <a:off x="316993" y="2357350"/>
        <a:ext cx="1716737" cy="2824950"/>
      </dsp:txXfrm>
    </dsp:sp>
    <dsp:sp modelId="{297C13F0-DFCB-4141-9ACA-1B62D0420F5C}">
      <dsp:nvSpPr>
        <dsp:cNvPr id="0" name=""/>
        <dsp:cNvSpPr/>
      </dsp:nvSpPr>
      <dsp:spPr>
        <a:xfrm>
          <a:off x="2272912" y="250367"/>
          <a:ext cx="2049839" cy="18566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20F66-3FF9-43D1-9627-3A4C74F67033}">
      <dsp:nvSpPr>
        <dsp:cNvPr id="0" name=""/>
        <dsp:cNvSpPr/>
      </dsp:nvSpPr>
      <dsp:spPr>
        <a:xfrm rot="10800000">
          <a:off x="2383207" y="2357350"/>
          <a:ext cx="1829249" cy="28812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77801"/>
            <a:satOff val="393"/>
            <a:lumOff val="-32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500" kern="1200" dirty="0" err="1" smtClean="0"/>
            <a:t>Arduino</a:t>
          </a:r>
          <a:r>
            <a:rPr lang="es-EC" sz="2500" kern="1200" dirty="0" smtClean="0"/>
            <a:t> Mega</a:t>
          </a:r>
          <a:endParaRPr lang="en-US" sz="2500" kern="1200" dirty="0"/>
        </a:p>
      </dsp:txBody>
      <dsp:txXfrm rot="10800000">
        <a:off x="2439463" y="2357350"/>
        <a:ext cx="1716737" cy="2824950"/>
      </dsp:txXfrm>
    </dsp:sp>
    <dsp:sp modelId="{096B0E83-F95F-444E-B823-3FB861AF191E}">
      <dsp:nvSpPr>
        <dsp:cNvPr id="0" name=""/>
        <dsp:cNvSpPr/>
      </dsp:nvSpPr>
      <dsp:spPr>
        <a:xfrm>
          <a:off x="4505676" y="314313"/>
          <a:ext cx="1829249" cy="17287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5000" b="-1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CEE6E-85DA-4902-B362-B14245A4A395}">
      <dsp:nvSpPr>
        <dsp:cNvPr id="0" name=""/>
        <dsp:cNvSpPr/>
      </dsp:nvSpPr>
      <dsp:spPr>
        <a:xfrm rot="10800000">
          <a:off x="4505676" y="2357350"/>
          <a:ext cx="1829249" cy="28812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55602"/>
            <a:satOff val="787"/>
            <a:lumOff val="-6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500" kern="1200" dirty="0"/>
            <a:t>Celda de carga</a:t>
          </a:r>
          <a:endParaRPr lang="en-US" sz="2500" kern="1200" dirty="0"/>
        </a:p>
      </dsp:txBody>
      <dsp:txXfrm rot="10800000">
        <a:off x="4561932" y="2357350"/>
        <a:ext cx="1716737" cy="2824950"/>
      </dsp:txXfrm>
    </dsp:sp>
    <dsp:sp modelId="{702F4779-98CA-4245-8DFB-98C8269AB9E0}">
      <dsp:nvSpPr>
        <dsp:cNvPr id="0" name=""/>
        <dsp:cNvSpPr/>
      </dsp:nvSpPr>
      <dsp:spPr>
        <a:xfrm>
          <a:off x="6517851" y="314313"/>
          <a:ext cx="1829249" cy="17287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1A9DC-5745-4985-819A-DC5B99D57969}">
      <dsp:nvSpPr>
        <dsp:cNvPr id="0" name=""/>
        <dsp:cNvSpPr/>
      </dsp:nvSpPr>
      <dsp:spPr>
        <a:xfrm rot="10800000">
          <a:off x="6517851" y="2357350"/>
          <a:ext cx="1829249" cy="28812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500" kern="1200" dirty="0" err="1"/>
            <a:t>Nodemcu</a:t>
          </a:r>
          <a:r>
            <a:rPr lang="es-EC" sz="2500" kern="1200" dirty="0"/>
            <a:t> 8266</a:t>
          </a:r>
          <a:endParaRPr lang="en-US" sz="2500" kern="1200" dirty="0"/>
        </a:p>
      </dsp:txBody>
      <dsp:txXfrm rot="10800000">
        <a:off x="6574107" y="2357350"/>
        <a:ext cx="1716737" cy="2824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FA3F-D77D-4BED-B9E4-ED58DFE8991D}">
      <dsp:nvSpPr>
        <dsp:cNvPr id="0" name=""/>
        <dsp:cNvSpPr/>
      </dsp:nvSpPr>
      <dsp:spPr>
        <a:xfrm rot="10800000">
          <a:off x="1592886" y="944"/>
          <a:ext cx="5194123" cy="113836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989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/>
            <a:t>Clase: </a:t>
          </a:r>
          <a:r>
            <a:rPr lang="es-EC" sz="1900" kern="1200" dirty="0" err="1"/>
            <a:t>DataBase</a:t>
          </a:r>
          <a:endParaRPr lang="es-EC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-</a:t>
          </a:r>
          <a:r>
            <a:rPr lang="en-US" sz="1900" kern="1200" dirty="0" err="1"/>
            <a:t>Sirve</a:t>
          </a:r>
          <a:r>
            <a:rPr lang="en-US" sz="1900" kern="1200" dirty="0"/>
            <a:t> para </a:t>
          </a:r>
          <a:r>
            <a:rPr lang="en-US" sz="1900" kern="1200" dirty="0" err="1"/>
            <a:t>manejar</a:t>
          </a:r>
          <a:r>
            <a:rPr lang="en-US" sz="1900" kern="1200" dirty="0"/>
            <a:t> el </a:t>
          </a:r>
          <a:r>
            <a:rPr lang="en-US" sz="1900" kern="1200" dirty="0" err="1"/>
            <a:t>envio</a:t>
          </a:r>
          <a:r>
            <a:rPr lang="en-US" sz="1900" kern="1200" dirty="0"/>
            <a:t> de </a:t>
          </a:r>
          <a:r>
            <a:rPr lang="en-US" sz="1900" kern="1200" dirty="0" err="1"/>
            <a:t>datos</a:t>
          </a:r>
          <a:r>
            <a:rPr lang="en-US" sz="1900" kern="1200" dirty="0"/>
            <a:t> a Firebase y </a:t>
          </a:r>
          <a:r>
            <a:rPr lang="en-US" sz="1900" kern="1200" dirty="0" err="1"/>
            <a:t>validacion</a:t>
          </a:r>
          <a:r>
            <a:rPr lang="en-US" sz="1900" kern="1200" dirty="0"/>
            <a:t> de </a:t>
          </a:r>
          <a:r>
            <a:rPr lang="en-US" sz="1900" kern="1200" dirty="0" err="1"/>
            <a:t>datos</a:t>
          </a:r>
          <a:endParaRPr lang="en-US" sz="1900" kern="1200" dirty="0"/>
        </a:p>
      </dsp:txBody>
      <dsp:txXfrm rot="10800000">
        <a:off x="1877478" y="944"/>
        <a:ext cx="4909531" cy="1138369"/>
      </dsp:txXfrm>
    </dsp:sp>
    <dsp:sp modelId="{F96F27CA-A6AF-4281-AACD-74FC2326AC4D}">
      <dsp:nvSpPr>
        <dsp:cNvPr id="0" name=""/>
        <dsp:cNvSpPr/>
      </dsp:nvSpPr>
      <dsp:spPr>
        <a:xfrm>
          <a:off x="1023701" y="74380"/>
          <a:ext cx="1138369" cy="1138369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AFCFB-CE0A-4D79-9344-6400D5BC4EEE}">
      <dsp:nvSpPr>
        <dsp:cNvPr id="0" name=""/>
        <dsp:cNvSpPr/>
      </dsp:nvSpPr>
      <dsp:spPr>
        <a:xfrm rot="10800000">
          <a:off x="1592886" y="1479125"/>
          <a:ext cx="5194123" cy="113836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989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/>
            <a:t>Clase: Iniciar Sesión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/>
            <a:t>-Validar nombre de usuario y registrar el usuario</a:t>
          </a:r>
          <a:endParaRPr lang="en-US" sz="1900" kern="1200" dirty="0"/>
        </a:p>
      </dsp:txBody>
      <dsp:txXfrm rot="10800000">
        <a:off x="1877478" y="1479125"/>
        <a:ext cx="4909531" cy="1138369"/>
      </dsp:txXfrm>
    </dsp:sp>
    <dsp:sp modelId="{2F80D5E3-31EE-4B7D-84B9-11FDD1B58048}">
      <dsp:nvSpPr>
        <dsp:cNvPr id="0" name=""/>
        <dsp:cNvSpPr/>
      </dsp:nvSpPr>
      <dsp:spPr>
        <a:xfrm>
          <a:off x="1023701" y="1479125"/>
          <a:ext cx="1138369" cy="1138369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E485D-FD9E-4C53-BB54-6B05A12EB68C}">
      <dsp:nvSpPr>
        <dsp:cNvPr id="0" name=""/>
        <dsp:cNvSpPr/>
      </dsp:nvSpPr>
      <dsp:spPr>
        <a:xfrm rot="10800000">
          <a:off x="1592886" y="2957306"/>
          <a:ext cx="5194123" cy="113836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989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/>
            <a:t>Clase: </a:t>
          </a:r>
          <a:r>
            <a:rPr lang="es-EC" sz="1900" kern="1200" dirty="0" err="1"/>
            <a:t>Pprincipal</a:t>
          </a:r>
          <a:endParaRPr lang="es-EC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/>
            <a:t>-Pantalla </a:t>
          </a:r>
          <a:r>
            <a:rPr lang="es-EC" sz="1900" kern="1200" dirty="0" err="1"/>
            <a:t>inicil</a:t>
          </a:r>
          <a:r>
            <a:rPr lang="es-EC" sz="1900" kern="1200" dirty="0"/>
            <a:t> la cual se mantendrá por 2 segundos al </a:t>
          </a:r>
          <a:r>
            <a:rPr lang="es-EC" sz="1900" kern="1200" dirty="0" err="1"/>
            <a:t>inciar</a:t>
          </a:r>
          <a:r>
            <a:rPr lang="es-EC" sz="1900" kern="1200" dirty="0"/>
            <a:t> la app </a:t>
          </a:r>
          <a:endParaRPr lang="en-US" sz="1900" kern="1200" dirty="0"/>
        </a:p>
      </dsp:txBody>
      <dsp:txXfrm rot="10800000">
        <a:off x="1877478" y="2957306"/>
        <a:ext cx="4909531" cy="1138369"/>
      </dsp:txXfrm>
    </dsp:sp>
    <dsp:sp modelId="{9E7F1656-F17F-424D-AD5E-8229E3411AC9}">
      <dsp:nvSpPr>
        <dsp:cNvPr id="0" name=""/>
        <dsp:cNvSpPr/>
      </dsp:nvSpPr>
      <dsp:spPr>
        <a:xfrm>
          <a:off x="1023701" y="2957306"/>
          <a:ext cx="1138369" cy="1138369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3FF9-12A1-4562-84A5-B67AF7F8022B}">
      <dsp:nvSpPr>
        <dsp:cNvPr id="0" name=""/>
        <dsp:cNvSpPr/>
      </dsp:nvSpPr>
      <dsp:spPr>
        <a:xfrm rot="10800000">
          <a:off x="2005327" y="0"/>
          <a:ext cx="5833462" cy="191414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086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000" kern="1200" dirty="0"/>
            <a:t>Clase: Programa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000" kern="1200" dirty="0"/>
            <a:t>-Obtener los datos de la base de datos</a:t>
          </a:r>
          <a:endParaRPr lang="en-US" sz="3000" kern="1200" dirty="0"/>
        </a:p>
      </dsp:txBody>
      <dsp:txXfrm rot="10800000">
        <a:off x="2483864" y="0"/>
        <a:ext cx="5354925" cy="1914147"/>
      </dsp:txXfrm>
    </dsp:sp>
    <dsp:sp modelId="{B7A7BAC8-6E70-4391-A4A0-8C5F8271BE4C}">
      <dsp:nvSpPr>
        <dsp:cNvPr id="0" name=""/>
        <dsp:cNvSpPr/>
      </dsp:nvSpPr>
      <dsp:spPr>
        <a:xfrm>
          <a:off x="990793" y="1533"/>
          <a:ext cx="1914147" cy="1914147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349F2-DE03-44F9-B31A-80782673986D}">
      <dsp:nvSpPr>
        <dsp:cNvPr id="0" name=""/>
        <dsp:cNvSpPr/>
      </dsp:nvSpPr>
      <dsp:spPr>
        <a:xfrm rot="10800000">
          <a:off x="1947867" y="2487068"/>
          <a:ext cx="5833462" cy="1914147"/>
        </a:xfrm>
        <a:prstGeom prst="homePlate">
          <a:avLst/>
        </a:prstGeom>
        <a:solidFill>
          <a:schemeClr val="accent5">
            <a:hueOff val="2495256"/>
            <a:satOff val="-50489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086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000" kern="1200" dirty="0"/>
            <a:t>Clase: Registrar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000" kern="1200" dirty="0"/>
            <a:t>-Se registran los usuarios en la base de datos.</a:t>
          </a:r>
          <a:endParaRPr lang="en-US" sz="3000" kern="1200" dirty="0"/>
        </a:p>
      </dsp:txBody>
      <dsp:txXfrm rot="10800000">
        <a:off x="2426404" y="2487068"/>
        <a:ext cx="5354925" cy="1914147"/>
      </dsp:txXfrm>
    </dsp:sp>
    <dsp:sp modelId="{10EF8D30-29F6-4BAB-95C4-1F4A2C1FDB9B}">
      <dsp:nvSpPr>
        <dsp:cNvPr id="0" name=""/>
        <dsp:cNvSpPr/>
      </dsp:nvSpPr>
      <dsp:spPr>
        <a:xfrm>
          <a:off x="990793" y="2487068"/>
          <a:ext cx="1914147" cy="1914147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121D1-212F-421B-9D53-0476DD2206D0}">
      <dsp:nvSpPr>
        <dsp:cNvPr id="0" name=""/>
        <dsp:cNvSpPr/>
      </dsp:nvSpPr>
      <dsp:spPr>
        <a:xfrm rot="10800000">
          <a:off x="1950422" y="1772"/>
          <a:ext cx="5405120" cy="235592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kern="1200" dirty="0"/>
            <a:t>Clase: Registro de productos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kern="1200" dirty="0"/>
            <a:t>- Registro de usuarios en un nodo de </a:t>
          </a:r>
          <a:r>
            <a:rPr lang="es-EC" sz="2900" kern="1200" dirty="0" err="1"/>
            <a:t>firebase</a:t>
          </a:r>
          <a:endParaRPr lang="en-US" sz="2900" kern="1200" dirty="0"/>
        </a:p>
      </dsp:txBody>
      <dsp:txXfrm rot="10800000">
        <a:off x="2539404" y="1772"/>
        <a:ext cx="4816138" cy="2355929"/>
      </dsp:txXfrm>
    </dsp:sp>
    <dsp:sp modelId="{E1DACDB3-E5C7-4173-ACA2-29A4C607EB44}">
      <dsp:nvSpPr>
        <dsp:cNvPr id="0" name=""/>
        <dsp:cNvSpPr/>
      </dsp:nvSpPr>
      <dsp:spPr>
        <a:xfrm>
          <a:off x="772457" y="1772"/>
          <a:ext cx="2355929" cy="2355929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442C4-3F20-459F-BB2F-6C21486B7F21}">
      <dsp:nvSpPr>
        <dsp:cNvPr id="0" name=""/>
        <dsp:cNvSpPr/>
      </dsp:nvSpPr>
      <dsp:spPr>
        <a:xfrm rot="10800000">
          <a:off x="1950422" y="3060964"/>
          <a:ext cx="5405120" cy="2355929"/>
        </a:xfrm>
        <a:prstGeom prst="homePlate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kern="1200" dirty="0"/>
            <a:t>Clase: Usuario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900" kern="1200" dirty="0"/>
            <a:t>-Se definen los atributos que tiene un usuario</a:t>
          </a:r>
          <a:endParaRPr lang="en-US" sz="2900" kern="1200" dirty="0"/>
        </a:p>
      </dsp:txBody>
      <dsp:txXfrm rot="10800000">
        <a:off x="2539404" y="3060964"/>
        <a:ext cx="4816138" cy="2355929"/>
      </dsp:txXfrm>
    </dsp:sp>
    <dsp:sp modelId="{05DA4A28-3A6B-4298-B18F-5FD2321F53F4}">
      <dsp:nvSpPr>
        <dsp:cNvPr id="0" name=""/>
        <dsp:cNvSpPr/>
      </dsp:nvSpPr>
      <dsp:spPr>
        <a:xfrm>
          <a:off x="772457" y="3060964"/>
          <a:ext cx="2355929" cy="2355929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56015-0B27-4AA6-8C4E-049A199B2186}">
      <dsp:nvSpPr>
        <dsp:cNvPr id="0" name=""/>
        <dsp:cNvSpPr/>
      </dsp:nvSpPr>
      <dsp:spPr>
        <a:xfrm>
          <a:off x="0" y="727198"/>
          <a:ext cx="8069040" cy="5526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13315-1E9A-4B95-AEDB-0C2219E1EE39}">
      <dsp:nvSpPr>
        <dsp:cNvPr id="0" name=""/>
        <dsp:cNvSpPr/>
      </dsp:nvSpPr>
      <dsp:spPr>
        <a:xfrm>
          <a:off x="359954" y="314747"/>
          <a:ext cx="6772333" cy="7651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93" tIns="0" rIns="2134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kern="1200" dirty="0" smtClean="0"/>
            <a:t>Se logró crear una aplicación que muestre el peso y  cantidad de productos restantes al usuario y así poder dar una alerta para que este pueda comprar más cuando el producto esté por terminarse.</a:t>
          </a:r>
          <a:endParaRPr lang="en-US" sz="1400" kern="1200" dirty="0"/>
        </a:p>
      </dsp:txBody>
      <dsp:txXfrm>
        <a:off x="397308" y="352101"/>
        <a:ext cx="6697625" cy="690483"/>
      </dsp:txXfrm>
    </dsp:sp>
    <dsp:sp modelId="{241A8859-BAD3-4EED-81D5-E62F40BFDFF1}">
      <dsp:nvSpPr>
        <dsp:cNvPr id="0" name=""/>
        <dsp:cNvSpPr/>
      </dsp:nvSpPr>
      <dsp:spPr>
        <a:xfrm>
          <a:off x="0" y="1711854"/>
          <a:ext cx="8069040" cy="5783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716701"/>
              <a:satOff val="590"/>
              <a:lumOff val="-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73DC9-9DAE-49B5-8E65-16789FBD99E4}">
      <dsp:nvSpPr>
        <dsp:cNvPr id="0" name=""/>
        <dsp:cNvSpPr/>
      </dsp:nvSpPr>
      <dsp:spPr>
        <a:xfrm>
          <a:off x="403058" y="1323066"/>
          <a:ext cx="7194641" cy="506867"/>
        </a:xfrm>
        <a:prstGeom prst="roundRect">
          <a:avLst/>
        </a:prstGeom>
        <a:solidFill>
          <a:schemeClr val="accent3">
            <a:hueOff val="-716701"/>
            <a:satOff val="590"/>
            <a:lumOff val="-4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93" tIns="0" rIns="2134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kern="1200" dirty="0" smtClean="0"/>
            <a:t>Mediante el uso del IDE de </a:t>
          </a:r>
          <a:r>
            <a:rPr lang="es-EC" sz="1400" kern="1200" dirty="0" err="1" smtClean="0"/>
            <a:t>Arduino</a:t>
          </a:r>
          <a:r>
            <a:rPr lang="es-EC" sz="1400" kern="1200" dirty="0" smtClean="0"/>
            <a:t> se logró crear programas para enviar los datos censados por celdas de carga hacia una base de datos creada en </a:t>
          </a:r>
          <a:r>
            <a:rPr lang="es-EC" sz="1400" kern="1200" dirty="0" err="1" smtClean="0"/>
            <a:t>Firebase</a:t>
          </a:r>
          <a:r>
            <a:rPr lang="es-EC" sz="1400" kern="1200" dirty="0" smtClean="0"/>
            <a:t> mediante la interconexión entre las placas </a:t>
          </a:r>
          <a:r>
            <a:rPr lang="es-EC" sz="1400" kern="1200" dirty="0" err="1" smtClean="0"/>
            <a:t>Arduino</a:t>
          </a:r>
          <a:r>
            <a:rPr lang="es-EC" sz="1400" kern="1200" dirty="0" smtClean="0"/>
            <a:t> y módulo </a:t>
          </a:r>
          <a:r>
            <a:rPr lang="es-EC" sz="1400" kern="1200" dirty="0" err="1" smtClean="0"/>
            <a:t>Wi</a:t>
          </a:r>
          <a:r>
            <a:rPr lang="es-EC" sz="1400" kern="1200" dirty="0" smtClean="0"/>
            <a:t>-fi.</a:t>
          </a:r>
          <a:endParaRPr lang="en-US" sz="1400" kern="1200" dirty="0"/>
        </a:p>
      </dsp:txBody>
      <dsp:txXfrm>
        <a:off x="427801" y="1347809"/>
        <a:ext cx="7145155" cy="457381"/>
      </dsp:txXfrm>
    </dsp:sp>
    <dsp:sp modelId="{FBCD5D53-4465-4459-ADCC-497EB48AFB6E}">
      <dsp:nvSpPr>
        <dsp:cNvPr id="0" name=""/>
        <dsp:cNvSpPr/>
      </dsp:nvSpPr>
      <dsp:spPr>
        <a:xfrm>
          <a:off x="0" y="2725183"/>
          <a:ext cx="8069040" cy="5443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1433403"/>
              <a:satOff val="1180"/>
              <a:lumOff val="-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AF908-7A04-4F09-BE90-4A60FC4CAAEA}">
      <dsp:nvSpPr>
        <dsp:cNvPr id="0" name=""/>
        <dsp:cNvSpPr/>
      </dsp:nvSpPr>
      <dsp:spPr>
        <a:xfrm>
          <a:off x="403058" y="2333366"/>
          <a:ext cx="7569437" cy="509897"/>
        </a:xfrm>
        <a:prstGeom prst="roundRect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93" tIns="0" rIns="2134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kern="1200" dirty="0" smtClean="0"/>
            <a:t>Se logró integrar una base de datos </a:t>
          </a:r>
          <a:r>
            <a:rPr lang="es-EC" sz="1400" kern="1200" dirty="0" err="1" smtClean="0"/>
            <a:t>Firebase</a:t>
          </a:r>
          <a:r>
            <a:rPr lang="es-EC" sz="1400" kern="1200" dirty="0" smtClean="0"/>
            <a:t> a la aplicación móvil para poder enviar y recibir datos continuamente.</a:t>
          </a:r>
          <a:endParaRPr lang="en-US" sz="1400" kern="1200" dirty="0"/>
        </a:p>
      </dsp:txBody>
      <dsp:txXfrm>
        <a:off x="427949" y="2358257"/>
        <a:ext cx="7519655" cy="460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0293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3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758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35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1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3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9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3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4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8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3AE6-E18C-424C-ABFF-B3D375D946AE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B2EC577-2867-4252-A073-008ACA83F4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3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3D0A26E-CCF2-461D-BBED-CA2D369C4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320" y="761072"/>
            <a:ext cx="7173779" cy="2840471"/>
          </a:xfrm>
        </p:spPr>
        <p:txBody>
          <a:bodyPr>
            <a:noAutofit/>
          </a:bodyPr>
          <a:lstStyle/>
          <a:p>
            <a:pPr algn="ctr"/>
            <a:r>
              <a:rPr lang="es-EC" sz="3200" b="1" dirty="0"/>
              <a:t>Programación de sistemas telemáticos</a:t>
            </a:r>
            <a:br>
              <a:rPr lang="es-EC" sz="3200" b="1" dirty="0"/>
            </a:br>
            <a:r>
              <a:rPr lang="es-EC" sz="3200" b="1" dirty="0"/>
              <a:t/>
            </a:r>
            <a:br>
              <a:rPr lang="es-EC" sz="3200" b="1" dirty="0"/>
            </a:br>
            <a:r>
              <a:rPr lang="es-EC" sz="3200" b="1" dirty="0"/>
              <a:t>Grupo 9</a:t>
            </a:r>
            <a:br>
              <a:rPr lang="es-EC" sz="3200" b="1" dirty="0"/>
            </a:br>
            <a:r>
              <a:rPr lang="es-EC" sz="3200" b="1" dirty="0"/>
              <a:t/>
            </a:r>
            <a:br>
              <a:rPr lang="es-EC" sz="3200" b="1" dirty="0"/>
            </a:br>
            <a:r>
              <a:rPr lang="es-EC" sz="3200" b="1" dirty="0"/>
              <a:t>Refrigerador inteligente</a:t>
            </a:r>
            <a:br>
              <a:rPr lang="es-EC" sz="3200" b="1" dirty="0"/>
            </a:br>
            <a:endParaRPr lang="en-US" sz="3200" b="1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CFA8326-0B78-4B68-8840-086A56622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810" y="3429000"/>
            <a:ext cx="6400800" cy="2519039"/>
          </a:xfrm>
        </p:spPr>
        <p:txBody>
          <a:bodyPr>
            <a:normAutofit/>
          </a:bodyPr>
          <a:lstStyle/>
          <a:p>
            <a:pPr algn="ctr"/>
            <a:r>
              <a:rPr lang="es-EC" b="1" dirty="0">
                <a:solidFill>
                  <a:schemeClr val="tx1"/>
                </a:solidFill>
              </a:rPr>
              <a:t>Integrantes:</a:t>
            </a:r>
          </a:p>
          <a:p>
            <a:pPr algn="l"/>
            <a:r>
              <a:rPr lang="es-EC" b="1" dirty="0" smtClean="0">
                <a:solidFill>
                  <a:schemeClr val="tx1"/>
                </a:solidFill>
              </a:rPr>
              <a:t>- Alex Anrrango</a:t>
            </a:r>
          </a:p>
          <a:p>
            <a:pPr algn="l"/>
            <a:r>
              <a:rPr lang="es-EC" b="1" dirty="0" smtClean="0">
                <a:solidFill>
                  <a:schemeClr val="tx1"/>
                </a:solidFill>
              </a:rPr>
              <a:t>- Jesús Capelo</a:t>
            </a:r>
            <a:endParaRPr lang="es-EC" b="1" dirty="0">
              <a:solidFill>
                <a:schemeClr val="tx1"/>
              </a:solidFill>
            </a:endParaRPr>
          </a:p>
          <a:p>
            <a:pPr algn="l"/>
            <a:r>
              <a:rPr lang="es-EC" b="1" dirty="0" smtClean="0">
                <a:solidFill>
                  <a:schemeClr val="tx1"/>
                </a:solidFill>
              </a:rPr>
              <a:t>- Kevin Chica</a:t>
            </a:r>
          </a:p>
          <a:p>
            <a:pPr algn="l"/>
            <a:r>
              <a:rPr lang="es-EC" b="1" dirty="0" smtClean="0">
                <a:solidFill>
                  <a:schemeClr val="tx1"/>
                </a:solidFill>
              </a:rPr>
              <a:t>- Ricardo Vélez</a:t>
            </a:r>
            <a:endParaRPr lang="es-EC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514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09A0120-6EA0-477E-8F0C-78ABD1B7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09404"/>
            <a:ext cx="7766936" cy="1024466"/>
          </a:xfrm>
        </p:spPr>
        <p:txBody>
          <a:bodyPr/>
          <a:lstStyle/>
          <a:p>
            <a:pPr algn="ctr"/>
            <a:r>
              <a:rPr lang="es-EC" dirty="0"/>
              <a:t>Resultados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AB6B828-5571-4F3B-872A-893688824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71" t="19747" r="41406" b="17028"/>
          <a:stretch/>
        </p:blipFill>
        <p:spPr>
          <a:xfrm>
            <a:off x="1507066" y="1651247"/>
            <a:ext cx="2248187" cy="46153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7D95581D-5C14-4886-A035-9E3CC2E79945}"/>
              </a:ext>
            </a:extLst>
          </p:cNvPr>
          <p:cNvSpPr txBox="1"/>
          <p:nvPr/>
        </p:nvSpPr>
        <p:spPr>
          <a:xfrm>
            <a:off x="2050740" y="6363930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/>
              <a:t>Activity</a:t>
            </a:r>
            <a:r>
              <a:rPr lang="es-EC" dirty="0"/>
              <a:t> 1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209849-3B25-4024-8A11-A0558593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62" t="21253" r="41359" b="17450"/>
          <a:stretch/>
        </p:blipFill>
        <p:spPr>
          <a:xfrm>
            <a:off x="4338424" y="1564646"/>
            <a:ext cx="2399727" cy="478859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7341A0AA-E5E1-4EE9-A9D8-C70893261E49}"/>
              </a:ext>
            </a:extLst>
          </p:cNvPr>
          <p:cNvSpPr txBox="1"/>
          <p:nvPr/>
        </p:nvSpPr>
        <p:spPr>
          <a:xfrm>
            <a:off x="4705165" y="6399353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/>
              <a:t>Activity</a:t>
            </a:r>
            <a:r>
              <a:rPr lang="es-EC" dirty="0"/>
              <a:t> 2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0C459640-BAB6-4CF8-88A9-616798A0BA4B}"/>
              </a:ext>
            </a:extLst>
          </p:cNvPr>
          <p:cNvSpPr txBox="1"/>
          <p:nvPr/>
        </p:nvSpPr>
        <p:spPr>
          <a:xfrm>
            <a:off x="7688062" y="6347959"/>
            <a:ext cx="150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err="1"/>
              <a:t>Activity</a:t>
            </a:r>
            <a:r>
              <a:rPr lang="es-EC" dirty="0"/>
              <a:t> 3</a:t>
            </a:r>
            <a:endParaRPr lang="en-US" dirty="0"/>
          </a:p>
        </p:txBody>
      </p:sp>
      <p:pic>
        <p:nvPicPr>
          <p:cNvPr id="11" name="Imagen 10"/>
          <p:cNvPicPr/>
          <p:nvPr/>
        </p:nvPicPr>
        <p:blipFill rotWithShape="1">
          <a:blip r:embed="rId4"/>
          <a:srcRect l="41410" t="20058" r="41795" b="17492"/>
          <a:stretch/>
        </p:blipFill>
        <p:spPr bwMode="auto">
          <a:xfrm>
            <a:off x="7321322" y="1564647"/>
            <a:ext cx="2321442" cy="445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96057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DA8D0FE-61B6-4B56-BDDE-9A721BB46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72861"/>
            <a:ext cx="7766936" cy="952529"/>
          </a:xfrm>
        </p:spPr>
        <p:txBody>
          <a:bodyPr/>
          <a:lstStyle/>
          <a:p>
            <a:pPr algn="ctr"/>
            <a:r>
              <a:rPr lang="es-EC" dirty="0"/>
              <a:t>Conclusiones</a:t>
            </a:r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E25292D5-E744-46A6-992F-B6FE73514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7493"/>
              </p:ext>
            </p:extLst>
          </p:nvPr>
        </p:nvGraphicFramePr>
        <p:xfrm>
          <a:off x="1912087" y="1325390"/>
          <a:ext cx="8069040" cy="3349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2EE44B8-ED30-40CF-A0DF-56F9B5D92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189" t="14886" r="7816" b="23107"/>
          <a:stretch/>
        </p:blipFill>
        <p:spPr>
          <a:xfrm>
            <a:off x="5503191" y="4783595"/>
            <a:ext cx="1583998" cy="21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95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D9949D-0FF4-42B2-B0D7-110B1926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34" y="0"/>
            <a:ext cx="6524456" cy="1434074"/>
          </a:xfrm>
        </p:spPr>
        <p:txBody>
          <a:bodyPr/>
          <a:lstStyle/>
          <a:p>
            <a:pPr algn="ctr"/>
            <a:r>
              <a:rPr lang="es-EC" b="1" dirty="0"/>
              <a:t>Introducción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F4C3D79-E693-42D5-847E-EFCE8C71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51" y="1434074"/>
            <a:ext cx="8995676" cy="4939017"/>
          </a:xfrm>
        </p:spPr>
        <p:txBody>
          <a:bodyPr/>
          <a:lstStyle/>
          <a:p>
            <a:r>
              <a:rPr lang="es-EC" dirty="0">
                <a:solidFill>
                  <a:schemeClr val="tx1"/>
                </a:solidFill>
              </a:rPr>
              <a:t>Un usuario requiere la automatización de su casa, en este caso específico de su refrigerador. </a:t>
            </a:r>
            <a:endParaRPr lang="es-EC" dirty="0" smtClean="0">
              <a:solidFill>
                <a:schemeClr val="tx1"/>
              </a:solidFill>
            </a:endParaRPr>
          </a:p>
          <a:p>
            <a:r>
              <a:rPr lang="es-EC" dirty="0" smtClean="0">
                <a:solidFill>
                  <a:schemeClr val="tx1"/>
                </a:solidFill>
              </a:rPr>
              <a:t>Para </a:t>
            </a:r>
            <a:r>
              <a:rPr lang="es-EC" dirty="0">
                <a:solidFill>
                  <a:schemeClr val="tx1"/>
                </a:solidFill>
              </a:rPr>
              <a:t>esto deberá desarrollar un aplicativo móvil que permita al usuario conocer qué alimentos almacena y además le notifique si su proporción es adecuada </a:t>
            </a:r>
            <a:r>
              <a:rPr lang="es-EC" dirty="0" smtClean="0">
                <a:solidFill>
                  <a:schemeClr val="tx1"/>
                </a:solidFill>
              </a:rPr>
              <a:t>aún</a:t>
            </a:r>
            <a:r>
              <a:rPr lang="es-EC" dirty="0">
                <a:solidFill>
                  <a:schemeClr val="tx1"/>
                </a:solidFill>
              </a:rPr>
              <a:t>,</a:t>
            </a:r>
            <a:r>
              <a:rPr lang="es-EC" dirty="0" smtClean="0">
                <a:solidFill>
                  <a:schemeClr val="tx1"/>
                </a:solidFill>
              </a:rPr>
              <a:t> </a:t>
            </a:r>
            <a:r>
              <a:rPr lang="es-EC" dirty="0">
                <a:solidFill>
                  <a:schemeClr val="tx1"/>
                </a:solidFill>
              </a:rPr>
              <a:t>d</a:t>
            </a:r>
            <a:r>
              <a:rPr lang="es-EC" dirty="0" smtClean="0">
                <a:solidFill>
                  <a:schemeClr val="tx1"/>
                </a:solidFill>
              </a:rPr>
              <a:t>e </a:t>
            </a:r>
            <a:r>
              <a:rPr lang="es-EC" dirty="0">
                <a:solidFill>
                  <a:schemeClr val="tx1"/>
                </a:solidFill>
              </a:rPr>
              <a:t>manera que pueda enviarle alertas cuando ya no tenga guarniciones suficientes para que este tome las precauciones necesarias</a:t>
            </a:r>
            <a:r>
              <a:rPr lang="es-EC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EC" dirty="0" smtClean="0">
                <a:solidFill>
                  <a:schemeClr val="tx1"/>
                </a:solidFill>
              </a:rPr>
              <a:t> </a:t>
            </a:r>
            <a:r>
              <a:rPr lang="es-EC" dirty="0">
                <a:solidFill>
                  <a:schemeClr val="tx1"/>
                </a:solidFill>
              </a:rPr>
              <a:t>Se va a delimitar el problema al </a:t>
            </a:r>
            <a:r>
              <a:rPr lang="es-EC" dirty="0" smtClean="0">
                <a:solidFill>
                  <a:schemeClr val="tx1"/>
                </a:solidFill>
              </a:rPr>
              <a:t>censado </a:t>
            </a:r>
            <a:r>
              <a:rPr lang="es-EC" dirty="0">
                <a:solidFill>
                  <a:schemeClr val="tx1"/>
                </a:solidFill>
              </a:rPr>
              <a:t>de alimentos líquidos los cuales se van a clasificar según su tipo: agua, lácteos, gaseosa, jugo.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 </a:t>
            </a:r>
            <a:r>
              <a:rPr lang="es-EC" dirty="0" smtClean="0">
                <a:solidFill>
                  <a:schemeClr val="tx1"/>
                </a:solidFill>
              </a:rPr>
              <a:t>utilizará</a:t>
            </a:r>
            <a:r>
              <a:rPr lang="en-US" dirty="0" smtClean="0">
                <a:solidFill>
                  <a:schemeClr val="tx1"/>
                </a:solidFill>
              </a:rPr>
              <a:t> Android </a:t>
            </a:r>
            <a:r>
              <a:rPr lang="en-US" dirty="0">
                <a:solidFill>
                  <a:schemeClr val="tx1"/>
                </a:solidFill>
              </a:rPr>
              <a:t>Studio, </a:t>
            </a:r>
            <a:r>
              <a:rPr lang="en-US" dirty="0" smtClean="0">
                <a:solidFill>
                  <a:schemeClr val="tx1"/>
                </a:solidFill>
              </a:rPr>
              <a:t>Arduino y </a:t>
            </a:r>
            <a:r>
              <a:rPr lang="en-US" dirty="0">
                <a:solidFill>
                  <a:schemeClr val="tx1"/>
                </a:solidFill>
              </a:rPr>
              <a:t>Firebase para </a:t>
            </a:r>
            <a:r>
              <a:rPr lang="es-EC" dirty="0" smtClean="0">
                <a:solidFill>
                  <a:schemeClr val="tx1"/>
                </a:solidFill>
              </a:rPr>
              <a:t>programar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 </a:t>
            </a:r>
            <a:r>
              <a:rPr lang="es-EC" dirty="0" smtClean="0">
                <a:solidFill>
                  <a:schemeClr val="tx1"/>
                </a:solidFill>
              </a:rPr>
              <a:t>realizar una aplicación completamente funcional.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437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3D76C7-4E49-4269-B7A8-7B719EE4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892" y="-455098"/>
            <a:ext cx="9187757" cy="1364943"/>
          </a:xfrm>
        </p:spPr>
        <p:txBody>
          <a:bodyPr/>
          <a:lstStyle/>
          <a:p>
            <a:pPr algn="ctr"/>
            <a:r>
              <a:rPr lang="es-EC" b="1" dirty="0"/>
              <a:t>Metodología</a:t>
            </a:r>
            <a:endParaRPr lang="en-US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AAF61316-3B11-4C72-874A-89B9E8A3C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363802"/>
              </p:ext>
            </p:extLst>
          </p:nvPr>
        </p:nvGraphicFramePr>
        <p:xfrm>
          <a:off x="2186162" y="1232452"/>
          <a:ext cx="7636711" cy="520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92499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E5953AF-4154-48D5-89C6-03380D18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9333"/>
            <a:ext cx="8596668" cy="1320800"/>
          </a:xfrm>
        </p:spPr>
        <p:txBody>
          <a:bodyPr/>
          <a:lstStyle/>
          <a:p>
            <a:pPr algn="ctr"/>
            <a:r>
              <a:rPr lang="es-EC" dirty="0"/>
              <a:t>DESCRIPCION DEL HARDWARE</a:t>
            </a:r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B741585B-35E0-47FB-A56A-6A21018EB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76033"/>
              </p:ext>
            </p:extLst>
          </p:nvPr>
        </p:nvGraphicFramePr>
        <p:xfrm>
          <a:off x="1090342" y="829733"/>
          <a:ext cx="8607839" cy="5238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8748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D351F5-6F13-4E2D-BF44-5AA11B93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878"/>
          </a:xfrm>
        </p:spPr>
        <p:txBody>
          <a:bodyPr/>
          <a:lstStyle/>
          <a:p>
            <a:pPr algn="ctr"/>
            <a:r>
              <a:rPr lang="es-EC" dirty="0"/>
              <a:t>CIRCUITO FINAL DEL PROYECTO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89695031-B51A-4560-96CC-E1629FE69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" y="1573859"/>
            <a:ext cx="9754243" cy="4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3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09059DA-E03B-4DC2-BB8F-59D68E0F5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65" y="838199"/>
            <a:ext cx="8362135" cy="777536"/>
          </a:xfrm>
        </p:spPr>
        <p:txBody>
          <a:bodyPr>
            <a:normAutofit fontScale="90000"/>
          </a:bodyPr>
          <a:lstStyle/>
          <a:p>
            <a:pPr algn="ctr"/>
            <a:r>
              <a:rPr lang="es-EC" b="1" dirty="0"/>
              <a:t>Clases creadas en Android Studio</a:t>
            </a:r>
            <a:endParaRPr lang="en-US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18433AB0-CE55-4B50-AD3C-9D1AD90BF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394241"/>
              </p:ext>
            </p:extLst>
          </p:nvPr>
        </p:nvGraphicFramePr>
        <p:xfrm>
          <a:off x="1229922" y="1615735"/>
          <a:ext cx="7810712" cy="409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3191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6C965E89-0666-489E-86DF-EB2658ED2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620900"/>
              </p:ext>
            </p:extLst>
          </p:nvPr>
        </p:nvGraphicFramePr>
        <p:xfrm>
          <a:off x="416264" y="719667"/>
          <a:ext cx="8772124" cy="440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5797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98A2DFC0-D77F-4911-91BE-977F55B77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9551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83859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8B73A91-FE13-4CE1-BA58-76EE6F2F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02177" cy="917359"/>
          </a:xfrm>
        </p:spPr>
        <p:txBody>
          <a:bodyPr/>
          <a:lstStyle/>
          <a:p>
            <a:pPr algn="ctr"/>
            <a:r>
              <a:rPr lang="es-EC" dirty="0"/>
              <a:t>Código en Arduino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2C46BC0-9A0D-433E-B991-3FA57F8FCB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21" y="1809169"/>
            <a:ext cx="5739517" cy="35897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43D714D-6510-43C8-8436-70BA317C4154}"/>
              </a:ext>
            </a:extLst>
          </p:cNvPr>
          <p:cNvSpPr txBox="1"/>
          <p:nvPr/>
        </p:nvSpPr>
        <p:spPr>
          <a:xfrm>
            <a:off x="2067340" y="5685183"/>
            <a:ext cx="711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Código en Arduino para registrar los datos censados por las celdas de carga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27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</TotalTime>
  <Words>413</Words>
  <Application>Microsoft Office PowerPoint</Application>
  <PresentationFormat>Panorámica</PresentationFormat>
  <Paragraphs>49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Faceta</vt:lpstr>
      <vt:lpstr>Programación de sistemas telemáticos  Grupo 9  Refrigerador inteligente </vt:lpstr>
      <vt:lpstr>Introducción</vt:lpstr>
      <vt:lpstr>Metodología</vt:lpstr>
      <vt:lpstr>DESCRIPCION DEL HARDWARE</vt:lpstr>
      <vt:lpstr>CIRCUITO FINAL DEL PROYECTO</vt:lpstr>
      <vt:lpstr>Clases creadas en Android Studio</vt:lpstr>
      <vt:lpstr>Presentación de PowerPoint</vt:lpstr>
      <vt:lpstr>Presentación de PowerPoint</vt:lpstr>
      <vt:lpstr>Código en Arduino</vt:lpstr>
      <vt:lpstr>Resultados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sistemas telemáticos  Grupo 9  Refrigerador inteligente</dc:title>
  <dc:creator>Carlos</dc:creator>
  <cp:lastModifiedBy>Alex Anrrango</cp:lastModifiedBy>
  <cp:revision>20</cp:revision>
  <dcterms:created xsi:type="dcterms:W3CDTF">2020-01-21T18:06:17Z</dcterms:created>
  <dcterms:modified xsi:type="dcterms:W3CDTF">2020-01-27T03:10:47Z</dcterms:modified>
</cp:coreProperties>
</file>